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85" r:id="rId5"/>
    <p:sldId id="310" r:id="rId6"/>
    <p:sldId id="293" r:id="rId7"/>
    <p:sldId id="313" r:id="rId8"/>
    <p:sldId id="324" r:id="rId9"/>
    <p:sldId id="325" r:id="rId10"/>
    <p:sldId id="321" r:id="rId11"/>
    <p:sldId id="297" r:id="rId1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2664" userDrawn="1">
          <p15:clr>
            <a:srgbClr val="A4A3A4"/>
          </p15:clr>
        </p15:guide>
        <p15:guide id="3" orient="horz" pos="2664" userDrawn="1">
          <p15:clr>
            <a:srgbClr val="A4A3A4"/>
          </p15:clr>
        </p15:guide>
        <p15:guide id="4" orient="horz" pos="3249" userDrawn="1">
          <p15:clr>
            <a:srgbClr val="A4A3A4"/>
          </p15:clr>
        </p15:guide>
        <p15:guide id="5" pos="325" userDrawn="1">
          <p15:clr>
            <a:srgbClr val="A4A3A4"/>
          </p15:clr>
        </p15:guide>
        <p15:guide id="7" orient="horz" pos="981" userDrawn="1">
          <p15:clr>
            <a:srgbClr val="A4A3A4"/>
          </p15:clr>
        </p15:guide>
        <p15:guide id="8" orient="horz" pos="4020" userDrawn="1">
          <p15:clr>
            <a:srgbClr val="A4A3A4"/>
          </p15:clr>
        </p15:guide>
        <p15:guide id="9" orient="horz" pos="3838" userDrawn="1">
          <p15:clr>
            <a:srgbClr val="A4A3A4"/>
          </p15:clr>
        </p15:guide>
        <p15:guide id="10" orient="horz" pos="4133" userDrawn="1">
          <p15:clr>
            <a:srgbClr val="A4A3A4"/>
          </p15:clr>
        </p15:guide>
        <p15:guide id="11" pos="892" userDrawn="1">
          <p15:clr>
            <a:srgbClr val="A4A3A4"/>
          </p15:clr>
        </p15:guide>
        <p15:guide id="12" pos="1073" userDrawn="1">
          <p15:clr>
            <a:srgbClr val="A4A3A4"/>
          </p15:clr>
        </p15:guide>
        <p15:guide id="13" pos="1481" userDrawn="1">
          <p15:clr>
            <a:srgbClr val="A4A3A4"/>
          </p15:clr>
        </p15:guide>
        <p15:guide id="14" pos="1663" userDrawn="1">
          <p15:clr>
            <a:srgbClr val="A4A3A4"/>
          </p15:clr>
        </p15:guide>
        <p15:guide id="15" pos="7401" userDrawn="1">
          <p15:clr>
            <a:srgbClr val="A4A3A4"/>
          </p15:clr>
        </p15:guide>
        <p15:guide id="16" orient="horz" pos="2137" userDrawn="1">
          <p15:clr>
            <a:srgbClr val="A4A3A4"/>
          </p15:clr>
        </p15:guide>
        <p15:guide id="17" orient="horz" pos="459" userDrawn="1">
          <p15:clr>
            <a:srgbClr val="A4A3A4"/>
          </p15:clr>
        </p15:guide>
        <p15:guide id="18" orient="horz" pos="640" userDrawn="1">
          <p15:clr>
            <a:srgbClr val="A4A3A4"/>
          </p15:clr>
        </p15:guide>
        <p15:guide id="19" pos="28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8B9"/>
    <a:srgbClr val="00BBEE"/>
    <a:srgbClr val="0088BB"/>
    <a:srgbClr val="DBDBDC"/>
    <a:srgbClr val="80DDF7"/>
    <a:srgbClr val="6F7171"/>
    <a:srgbClr val="EE1133"/>
    <a:srgbClr val="FCFCFC"/>
    <a:srgbClr val="5598D4"/>
    <a:srgbClr val="547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ACC36-10C9-4EA9-8F2E-FF4E82506243}" v="3" dt="2021-08-31T21:12:20.09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1" autoAdjust="0"/>
  </p:normalViewPr>
  <p:slideViewPr>
    <p:cSldViewPr snapToGrid="0">
      <p:cViewPr varScale="1">
        <p:scale>
          <a:sx n="149" d="100"/>
          <a:sy n="149" d="100"/>
        </p:scale>
        <p:origin x="108" y="114"/>
      </p:cViewPr>
      <p:guideLst>
        <p:guide orient="horz" pos="3648"/>
        <p:guide pos="2664"/>
        <p:guide orient="horz" pos="2664"/>
        <p:guide orient="horz" pos="3249"/>
        <p:guide pos="325"/>
        <p:guide orient="horz" pos="981"/>
        <p:guide orient="horz" pos="4020"/>
        <p:guide orient="horz" pos="3838"/>
        <p:guide orient="horz" pos="4133"/>
        <p:guide pos="892"/>
        <p:guide pos="1073"/>
        <p:guide pos="1481"/>
        <p:guide pos="1663"/>
        <p:guide pos="7401"/>
        <p:guide orient="horz" pos="2137"/>
        <p:guide orient="horz" pos="459"/>
        <p:guide orient="horz" pos="640"/>
        <p:guide pos="2842"/>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38D32CE2-6C64-40A5-9DAB-DD3946A432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720569BD-8C5B-4110-9E60-C359DDF561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1733319-4E1B-4F94-A9CB-22FC9A6DC6BE}" type="datetime1">
              <a:rPr lang="ru-RU" smtClean="0"/>
              <a:t>13.05.2026</a:t>
            </a:fld>
            <a:endParaRPr lang="ru-RU"/>
          </a:p>
        </p:txBody>
      </p:sp>
      <p:sp>
        <p:nvSpPr>
          <p:cNvPr id="4" name="Нижний колонтитул 3">
            <a:extLst>
              <a:ext uri="{FF2B5EF4-FFF2-40B4-BE49-F238E27FC236}">
                <a16:creationId xmlns:a16="http://schemas.microsoft.com/office/drawing/2014/main" id="{84C05E23-8F29-4628-B4F0-7CBCB7658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Tree>
    <p:extLst>
      <p:ext uri="{BB962C8B-B14F-4D97-AF65-F5344CB8AC3E}">
        <p14:creationId xmlns:p14="http://schemas.microsoft.com/office/powerpoint/2010/main" val="1591933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94C8470-F9D1-4B41-99D5-690FD7E347AB}" type="datetime1">
              <a:rPr lang="ru-RU" noProof="0" smtClean="0"/>
              <a:t>13.05.2026</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4F1A11-BB96-443E-B274-982C61AA7E0D}" type="slidenum">
              <a:rPr lang="ru-RU" noProof="0" smtClean="0"/>
              <a:t>‹#›</a:t>
            </a:fld>
            <a:endParaRPr lang="ru-RU" noProof="0"/>
          </a:p>
        </p:txBody>
      </p:sp>
    </p:spTree>
    <p:extLst>
      <p:ext uri="{BB962C8B-B14F-4D97-AF65-F5344CB8AC3E}">
        <p14:creationId xmlns:p14="http://schemas.microsoft.com/office/powerpoint/2010/main" val="1152896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4F4F1A11-BB96-443E-B274-982C61AA7E0D}" type="slidenum">
              <a:rPr lang="ru-RU" smtClean="0"/>
              <a:t>1</a:t>
            </a:fld>
            <a:endParaRPr lang="ru-RU"/>
          </a:p>
        </p:txBody>
      </p:sp>
    </p:spTree>
    <p:extLst>
      <p:ext uri="{BB962C8B-B14F-4D97-AF65-F5344CB8AC3E}">
        <p14:creationId xmlns:p14="http://schemas.microsoft.com/office/powerpoint/2010/main" val="5187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3</a:t>
            </a:fld>
            <a:endParaRPr lang="ru-RU" noProof="0"/>
          </a:p>
        </p:txBody>
      </p:sp>
    </p:spTree>
    <p:extLst>
      <p:ext uri="{BB962C8B-B14F-4D97-AF65-F5344CB8AC3E}">
        <p14:creationId xmlns:p14="http://schemas.microsoft.com/office/powerpoint/2010/main" val="295282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4</a:t>
            </a:fld>
            <a:endParaRPr lang="ru-RU" noProof="0"/>
          </a:p>
        </p:txBody>
      </p:sp>
    </p:spTree>
    <p:extLst>
      <p:ext uri="{BB962C8B-B14F-4D97-AF65-F5344CB8AC3E}">
        <p14:creationId xmlns:p14="http://schemas.microsoft.com/office/powerpoint/2010/main" val="50599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5</a:t>
            </a:fld>
            <a:endParaRPr lang="ru-RU" noProof="0"/>
          </a:p>
        </p:txBody>
      </p:sp>
    </p:spTree>
    <p:extLst>
      <p:ext uri="{BB962C8B-B14F-4D97-AF65-F5344CB8AC3E}">
        <p14:creationId xmlns:p14="http://schemas.microsoft.com/office/powerpoint/2010/main" val="357789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6</a:t>
            </a:fld>
            <a:endParaRPr lang="ru-RU" noProof="0"/>
          </a:p>
        </p:txBody>
      </p:sp>
    </p:spTree>
    <p:extLst>
      <p:ext uri="{BB962C8B-B14F-4D97-AF65-F5344CB8AC3E}">
        <p14:creationId xmlns:p14="http://schemas.microsoft.com/office/powerpoint/2010/main" val="242600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4F4F1A11-BB96-443E-B274-982C61AA7E0D}" type="slidenum">
              <a:rPr lang="ru-RU" noProof="0" smtClean="0"/>
              <a:t>7</a:t>
            </a:fld>
            <a:endParaRPr lang="ru-RU" noProof="0"/>
          </a:p>
        </p:txBody>
      </p:sp>
    </p:spTree>
    <p:extLst>
      <p:ext uri="{BB962C8B-B14F-4D97-AF65-F5344CB8AC3E}">
        <p14:creationId xmlns:p14="http://schemas.microsoft.com/office/powerpoint/2010/main" val="57580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4F4F1A11-BB96-443E-B274-982C61AA7E0D}" type="slidenum">
              <a:rPr lang="ru-RU" noProof="0" smtClean="0"/>
              <a:t>8</a:t>
            </a:fld>
            <a:endParaRPr lang="ru-RU" noProof="0"/>
          </a:p>
        </p:txBody>
      </p:sp>
    </p:spTree>
    <p:extLst>
      <p:ext uri="{BB962C8B-B14F-4D97-AF65-F5344CB8AC3E}">
        <p14:creationId xmlns:p14="http://schemas.microsoft.com/office/powerpoint/2010/main" val="395847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cxnSp>
        <p:nvCxnSpPr>
          <p:cNvPr id="23" name="Прямая соединительная линия 22">
            <a:extLst>
              <a:ext uri="{FF2B5EF4-FFF2-40B4-BE49-F238E27FC236}">
                <a16:creationId xmlns:a16="http://schemas.microsoft.com/office/drawing/2014/main" id="{BE5B50AA-4BAC-4997-B444-E281DECD0DB4}"/>
              </a:ext>
            </a:extLst>
          </p:cNvPr>
          <p:cNvCxnSpPr>
            <a:cxnSpLocks/>
          </p:cNvCxnSpPr>
          <p:nvPr userDrawn="1"/>
        </p:nvCxnSpPr>
        <p:spPr>
          <a:xfrm>
            <a:off x="4579559" y="5744231"/>
            <a:ext cx="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8361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5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объекта с заголовками">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29EDF1B-BFF2-495C-B3B8-4EE6F48140F0}"/>
              </a:ext>
            </a:extLst>
          </p:cNvPr>
          <p:cNvSpPr/>
          <p:nvPr userDrawn="1"/>
        </p:nvSpPr>
        <p:spPr>
          <a:xfrm>
            <a:off x="8412200"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Прямоугольник 1">
            <a:extLst>
              <a:ext uri="{FF2B5EF4-FFF2-40B4-BE49-F238E27FC236}">
                <a16:creationId xmlns:a16="http://schemas.microsoft.com/office/drawing/2014/main" id="{629F2809-C0D4-4624-9BF4-7A5A02FC6504}"/>
              </a:ext>
            </a:extLst>
          </p:cNvPr>
          <p:cNvSpPr/>
          <p:nvPr userDrawn="1"/>
        </p:nvSpPr>
        <p:spPr>
          <a:xfrm>
            <a:off x="1034142"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Прямоугольник 2">
            <a:extLst>
              <a:ext uri="{FF2B5EF4-FFF2-40B4-BE49-F238E27FC236}">
                <a16:creationId xmlns:a16="http://schemas.microsoft.com/office/drawing/2014/main" id="{FA38AFF1-A7FF-4F75-9E57-C1827806B34E}"/>
              </a:ext>
            </a:extLst>
          </p:cNvPr>
          <p:cNvSpPr/>
          <p:nvPr userDrawn="1"/>
        </p:nvSpPr>
        <p:spPr>
          <a:xfrm>
            <a:off x="4706975" y="3195400"/>
            <a:ext cx="2941600" cy="508000"/>
          </a:xfrm>
          <a:prstGeom prst="rect">
            <a:avLst/>
          </a:prstGeom>
          <a:gradFill>
            <a:gsLst>
              <a:gs pos="100000">
                <a:schemeClr val="accent2"/>
              </a:gs>
              <a:gs pos="8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Текст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034142"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ru-RU" noProof="0"/>
              <a:t>Заголовок 1</a:t>
            </a:r>
          </a:p>
        </p:txBody>
      </p:sp>
      <p:sp>
        <p:nvSpPr>
          <p:cNvPr id="10" name="Текст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034142"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ru-RU" noProof="0"/>
              <a:t>Описание маркера</a:t>
            </a:r>
          </a:p>
        </p:txBody>
      </p:sp>
      <p:sp>
        <p:nvSpPr>
          <p:cNvPr id="15" name="Заголовок 1">
            <a:extLst>
              <a:ext uri="{FF2B5EF4-FFF2-40B4-BE49-F238E27FC236}">
                <a16:creationId xmlns:a16="http://schemas.microsoft.com/office/drawing/2014/main" id="{4AA3FE14-6E13-47C9-A512-83A96F3DD002}"/>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cxnSp>
        <p:nvCxnSpPr>
          <p:cNvPr id="16" name="Прямая соединительная линия 15">
            <a:extLst>
              <a:ext uri="{FF2B5EF4-FFF2-40B4-BE49-F238E27FC236}">
                <a16:creationId xmlns:a16="http://schemas.microsoft.com/office/drawing/2014/main" id="{2D83A9ED-5F19-4646-ADCE-C829C97154DC}"/>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Текст 8">
            <a:extLst>
              <a:ext uri="{FF2B5EF4-FFF2-40B4-BE49-F238E27FC236}">
                <a16:creationId xmlns:a16="http://schemas.microsoft.com/office/drawing/2014/main" id="{6187F4BE-3AD3-4857-B0A9-A9285E52D819}"/>
              </a:ext>
            </a:extLst>
          </p:cNvPr>
          <p:cNvSpPr>
            <a:spLocks noGrp="1"/>
          </p:cNvSpPr>
          <p:nvPr>
            <p:ph type="body" sz="quarter" idx="43" hasCustomPrompt="1"/>
          </p:nvPr>
        </p:nvSpPr>
        <p:spPr>
          <a:xfrm>
            <a:off x="4706975"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ru-RU" noProof="0"/>
              <a:t>Заголовок 2</a:t>
            </a:r>
          </a:p>
        </p:txBody>
      </p:sp>
      <p:sp>
        <p:nvSpPr>
          <p:cNvPr id="21" name="Текст 10">
            <a:extLst>
              <a:ext uri="{FF2B5EF4-FFF2-40B4-BE49-F238E27FC236}">
                <a16:creationId xmlns:a16="http://schemas.microsoft.com/office/drawing/2014/main" id="{5F81158B-DA52-484D-8105-92B77E4DC466}"/>
              </a:ext>
            </a:extLst>
          </p:cNvPr>
          <p:cNvSpPr>
            <a:spLocks noGrp="1"/>
          </p:cNvSpPr>
          <p:nvPr>
            <p:ph type="body" sz="quarter" idx="44" hasCustomPrompt="1"/>
          </p:nvPr>
        </p:nvSpPr>
        <p:spPr>
          <a:xfrm>
            <a:off x="4706975"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ru-RU" noProof="0"/>
              <a:t>Описание маркера</a:t>
            </a:r>
          </a:p>
        </p:txBody>
      </p:sp>
      <p:sp>
        <p:nvSpPr>
          <p:cNvPr id="23" name="Текст 8">
            <a:extLst>
              <a:ext uri="{FF2B5EF4-FFF2-40B4-BE49-F238E27FC236}">
                <a16:creationId xmlns:a16="http://schemas.microsoft.com/office/drawing/2014/main" id="{9AFDDE4E-007E-431B-937C-1B26959515F6}"/>
              </a:ext>
            </a:extLst>
          </p:cNvPr>
          <p:cNvSpPr>
            <a:spLocks noGrp="1"/>
          </p:cNvSpPr>
          <p:nvPr>
            <p:ph type="body" sz="quarter" idx="46" hasCustomPrompt="1"/>
          </p:nvPr>
        </p:nvSpPr>
        <p:spPr>
          <a:xfrm>
            <a:off x="8412200" y="3266159"/>
            <a:ext cx="2941600" cy="360000"/>
          </a:xfrm>
        </p:spPr>
        <p:txBody>
          <a:bodyPr rtlCol="0"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rtl="0"/>
            <a:r>
              <a:rPr lang="ru-RU" noProof="0"/>
              <a:t>Заголовок 3</a:t>
            </a:r>
          </a:p>
        </p:txBody>
      </p:sp>
      <p:sp>
        <p:nvSpPr>
          <p:cNvPr id="24" name="Текст 10">
            <a:extLst>
              <a:ext uri="{FF2B5EF4-FFF2-40B4-BE49-F238E27FC236}">
                <a16:creationId xmlns:a16="http://schemas.microsoft.com/office/drawing/2014/main" id="{3B096111-A95B-402E-B431-43D852C9E2AD}"/>
              </a:ext>
            </a:extLst>
          </p:cNvPr>
          <p:cNvSpPr>
            <a:spLocks noGrp="1"/>
          </p:cNvSpPr>
          <p:nvPr>
            <p:ph type="body" sz="quarter" idx="47" hasCustomPrompt="1"/>
          </p:nvPr>
        </p:nvSpPr>
        <p:spPr>
          <a:xfrm>
            <a:off x="8412200" y="4117103"/>
            <a:ext cx="2941600" cy="1141882"/>
          </a:xfrm>
        </p:spPr>
        <p:txBody>
          <a:bodyPr rtlCol="0">
            <a:normAutofit/>
          </a:bodyPr>
          <a:lstStyle>
            <a:lvl1pPr marL="0" indent="0" algn="ctr">
              <a:lnSpc>
                <a:spcPct val="150000"/>
              </a:lnSpc>
              <a:buNone/>
              <a:defRPr sz="1200">
                <a:solidFill>
                  <a:schemeClr val="tx1">
                    <a:lumMod val="75000"/>
                    <a:lumOff val="25000"/>
                  </a:schemeClr>
                </a:solidFill>
              </a:defRPr>
            </a:lvl1pPr>
          </a:lstStyle>
          <a:p>
            <a:pPr lvl="0" rtl="0"/>
            <a:r>
              <a:rPr lang="ru-RU" noProof="0"/>
              <a:t>Описание пункта</a:t>
            </a:r>
          </a:p>
        </p:txBody>
      </p:sp>
      <p:sp>
        <p:nvSpPr>
          <p:cNvPr id="18" name="Дата 2">
            <a:extLst>
              <a:ext uri="{FF2B5EF4-FFF2-40B4-BE49-F238E27FC236}">
                <a16:creationId xmlns:a16="http://schemas.microsoft.com/office/drawing/2014/main" id="{7EDA1598-95B9-4907-B9B9-46A0B9ACC8DA}"/>
              </a:ext>
            </a:extLst>
          </p:cNvPr>
          <p:cNvSpPr>
            <a:spLocks noGrp="1"/>
          </p:cNvSpPr>
          <p:nvPr>
            <p:ph type="dt" sz="half" idx="20"/>
          </p:nvPr>
        </p:nvSpPr>
        <p:spPr>
          <a:xfrm>
            <a:off x="838200" y="6356350"/>
            <a:ext cx="2743200" cy="365125"/>
          </a:xfrm>
        </p:spPr>
        <p:txBody>
          <a:bodyPr rtlCol="0"/>
          <a:lstStyle/>
          <a:p>
            <a:pPr rtl="0"/>
            <a:r>
              <a:rPr lang="ru-RU" noProof="0"/>
              <a:t>07.01.20ГГ</a:t>
            </a:r>
          </a:p>
        </p:txBody>
      </p:sp>
      <p:sp>
        <p:nvSpPr>
          <p:cNvPr id="19" name="Нижний колонтитул 3">
            <a:extLst>
              <a:ext uri="{FF2B5EF4-FFF2-40B4-BE49-F238E27FC236}">
                <a16:creationId xmlns:a16="http://schemas.microsoft.com/office/drawing/2014/main" id="{63AF9C34-CC92-4EDC-9D5F-1FABCEB87400}"/>
              </a:ext>
            </a:extLst>
          </p:cNvPr>
          <p:cNvSpPr>
            <a:spLocks noGrp="1"/>
          </p:cNvSpPr>
          <p:nvPr>
            <p:ph type="ftr" sz="quarter" idx="21"/>
          </p:nvPr>
        </p:nvSpPr>
        <p:spPr>
          <a:xfrm>
            <a:off x="4038600" y="6356350"/>
            <a:ext cx="4114800" cy="365125"/>
          </a:xfrm>
        </p:spPr>
        <p:txBody>
          <a:bodyPr rtlCol="0"/>
          <a:lstStyle/>
          <a:p>
            <a:pPr rtl="0"/>
            <a:r>
              <a:rPr lang="ru-RU" noProof="0"/>
              <a:t>Набор слайдов для презентации</a:t>
            </a:r>
          </a:p>
        </p:txBody>
      </p:sp>
      <p:sp>
        <p:nvSpPr>
          <p:cNvPr id="20" name="Номер слайда 4">
            <a:extLst>
              <a:ext uri="{FF2B5EF4-FFF2-40B4-BE49-F238E27FC236}">
                <a16:creationId xmlns:a16="http://schemas.microsoft.com/office/drawing/2014/main" id="{EAEA54FD-376F-4285-9684-F9DFDE0B4727}"/>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8903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E">
    <p:spTree>
      <p:nvGrpSpPr>
        <p:cNvPr id="1" name=""/>
        <p:cNvGrpSpPr/>
        <p:nvPr/>
      </p:nvGrpSpPr>
      <p:grpSpPr>
        <a:xfrm>
          <a:off x="0" y="0"/>
          <a:ext cx="0" cy="0"/>
          <a:chOff x="0" y="0"/>
          <a:chExt cx="0" cy="0"/>
        </a:xfrm>
      </p:grpSpPr>
      <p:sp>
        <p:nvSpPr>
          <p:cNvPr id="18" name="Рисунок 17">
            <a:extLst>
              <a:ext uri="{FF2B5EF4-FFF2-40B4-BE49-F238E27FC236}">
                <a16:creationId xmlns:a16="http://schemas.microsoft.com/office/drawing/2014/main" id="{1FBFD526-F385-422D-A7A7-BCE72D8141B2}"/>
              </a:ext>
            </a:extLst>
          </p:cNvPr>
          <p:cNvSpPr>
            <a:spLocks noGrp="1"/>
          </p:cNvSpPr>
          <p:nvPr>
            <p:ph type="pic" sz="quarter" idx="41"/>
          </p:nvPr>
        </p:nvSpPr>
        <p:spPr>
          <a:xfrm>
            <a:off x="0" y="3"/>
            <a:ext cx="5288281" cy="6857999"/>
          </a:xfrm>
          <a:custGeom>
            <a:avLst/>
            <a:gdLst>
              <a:gd name="connsiteX0" fmla="*/ 0 w 5288281"/>
              <a:gd name="connsiteY0" fmla="*/ 0 h 6857999"/>
              <a:gd name="connsiteX1" fmla="*/ 1707378 w 5288281"/>
              <a:gd name="connsiteY1" fmla="*/ 0 h 6857999"/>
              <a:gd name="connsiteX2" fmla="*/ 1707378 w 5288281"/>
              <a:gd name="connsiteY2" fmla="*/ 1511096 h 6857999"/>
              <a:gd name="connsiteX3" fmla="*/ 5288281 w 5288281"/>
              <a:gd name="connsiteY3" fmla="*/ 1511096 h 6857999"/>
              <a:gd name="connsiteX4" fmla="*/ 5288281 w 5288281"/>
              <a:gd name="connsiteY4" fmla="*/ 3253159 h 6857999"/>
              <a:gd name="connsiteX5" fmla="*/ 1707378 w 5288281"/>
              <a:gd name="connsiteY5" fmla="*/ 3253159 h 6857999"/>
              <a:gd name="connsiteX6" fmla="*/ 1707378 w 5288281"/>
              <a:gd name="connsiteY6" fmla="*/ 5115860 h 6857999"/>
              <a:gd name="connsiteX7" fmla="*/ 5272034 w 5288281"/>
              <a:gd name="connsiteY7" fmla="*/ 5115860 h 6857999"/>
              <a:gd name="connsiteX8" fmla="*/ 5272034 w 5288281"/>
              <a:gd name="connsiteY8" fmla="*/ 6857999 h 6857999"/>
              <a:gd name="connsiteX9" fmla="*/ 0 w 5288281"/>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8281" h="6857999">
                <a:moveTo>
                  <a:pt x="0" y="0"/>
                </a:moveTo>
                <a:lnTo>
                  <a:pt x="1707378" y="0"/>
                </a:lnTo>
                <a:lnTo>
                  <a:pt x="1707378" y="1511096"/>
                </a:lnTo>
                <a:lnTo>
                  <a:pt x="5288281" y="1511096"/>
                </a:lnTo>
                <a:lnTo>
                  <a:pt x="5288281" y="3253159"/>
                </a:lnTo>
                <a:lnTo>
                  <a:pt x="1707378" y="3253159"/>
                </a:lnTo>
                <a:lnTo>
                  <a:pt x="1707378" y="5115860"/>
                </a:lnTo>
                <a:lnTo>
                  <a:pt x="5272034" y="5115860"/>
                </a:lnTo>
                <a:lnTo>
                  <a:pt x="5272034" y="6857999"/>
                </a:lnTo>
                <a:lnTo>
                  <a:pt x="0" y="6857999"/>
                </a:lnTo>
                <a:close/>
              </a:path>
            </a:pathLst>
          </a:custGeom>
        </p:spPr>
        <p:txBody>
          <a:bodyPr wrap="square" rtlCol="0" anchor="ctr">
            <a:noAutofit/>
          </a:bodyPr>
          <a:lstStyle>
            <a:lvl1pPr marL="0" indent="0" algn="ctr">
              <a:buNone/>
              <a:defRPr/>
            </a:lvl1pPr>
          </a:lstStyle>
          <a:p>
            <a:pPr rtl="0"/>
            <a:endParaRPr lang="ru-RU" noProof="0"/>
          </a:p>
        </p:txBody>
      </p:sp>
      <p:sp>
        <p:nvSpPr>
          <p:cNvPr id="31" name="Заголовок 1">
            <a:extLst>
              <a:ext uri="{FF2B5EF4-FFF2-40B4-BE49-F238E27FC236}">
                <a16:creationId xmlns:a16="http://schemas.microsoft.com/office/drawing/2014/main" id="{B2DB8B03-EE62-48FF-8583-59DFBBEDA51B}"/>
              </a:ext>
            </a:extLst>
          </p:cNvPr>
          <p:cNvSpPr>
            <a:spLocks noGrp="1"/>
          </p:cNvSpPr>
          <p:nvPr>
            <p:ph type="title"/>
          </p:nvPr>
        </p:nvSpPr>
        <p:spPr>
          <a:xfrm>
            <a:off x="6903720" y="1419438"/>
            <a:ext cx="4450080" cy="924808"/>
          </a:xfrm>
        </p:spPr>
        <p:txBody>
          <a:bodyPr lIns="0" rtlCol="0" anchor="t">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33" name="Текст 8">
            <a:extLst>
              <a:ext uri="{FF2B5EF4-FFF2-40B4-BE49-F238E27FC236}">
                <a16:creationId xmlns:a16="http://schemas.microsoft.com/office/drawing/2014/main" id="{EAF98237-032C-4FA5-B76D-C29FB5F6FF7B}"/>
              </a:ext>
            </a:extLst>
          </p:cNvPr>
          <p:cNvSpPr>
            <a:spLocks noGrp="1"/>
          </p:cNvSpPr>
          <p:nvPr>
            <p:ph type="body" sz="quarter" idx="33" hasCustomPrompt="1"/>
          </p:nvPr>
        </p:nvSpPr>
        <p:spPr>
          <a:xfrm>
            <a:off x="7366082" y="3009550"/>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ru-RU" noProof="0"/>
              <a:t>Маркер 1</a:t>
            </a:r>
          </a:p>
        </p:txBody>
      </p:sp>
      <p:sp>
        <p:nvSpPr>
          <p:cNvPr id="34" name="Текст 8">
            <a:extLst>
              <a:ext uri="{FF2B5EF4-FFF2-40B4-BE49-F238E27FC236}">
                <a16:creationId xmlns:a16="http://schemas.microsoft.com/office/drawing/2014/main" id="{44353DAE-0553-4AB4-8929-C4F0C1424E10}"/>
              </a:ext>
            </a:extLst>
          </p:cNvPr>
          <p:cNvSpPr>
            <a:spLocks noGrp="1"/>
          </p:cNvSpPr>
          <p:nvPr>
            <p:ph type="body" sz="quarter" idx="34" hasCustomPrompt="1"/>
          </p:nvPr>
        </p:nvSpPr>
        <p:spPr>
          <a:xfrm>
            <a:off x="7366082" y="4017086"/>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ru-RU" noProof="0"/>
              <a:t>Маркер 1</a:t>
            </a:r>
          </a:p>
        </p:txBody>
      </p:sp>
      <p:sp>
        <p:nvSpPr>
          <p:cNvPr id="35" name="Текст 8">
            <a:extLst>
              <a:ext uri="{FF2B5EF4-FFF2-40B4-BE49-F238E27FC236}">
                <a16:creationId xmlns:a16="http://schemas.microsoft.com/office/drawing/2014/main" id="{9651CB4B-B007-4E99-9371-20279E8FF7BF}"/>
              </a:ext>
            </a:extLst>
          </p:cNvPr>
          <p:cNvSpPr>
            <a:spLocks noGrp="1"/>
          </p:cNvSpPr>
          <p:nvPr>
            <p:ph type="body" sz="quarter" idx="35" hasCustomPrompt="1"/>
          </p:nvPr>
        </p:nvSpPr>
        <p:spPr>
          <a:xfrm>
            <a:off x="7366082" y="4957948"/>
            <a:ext cx="1254314" cy="360000"/>
          </a:xfrm>
        </p:spPr>
        <p:txBody>
          <a:bodyPr rtlCol="0" anchor="ctr"/>
          <a:lstStyle>
            <a:lvl1pPr marL="0" indent="0" algn="l">
              <a:buFont typeface="Arial" panose="020B0604020202020204" pitchFamily="34" charset="0"/>
              <a:buNone/>
              <a:defRPr lang="en-US" sz="1800" kern="1200" cap="all" baseline="0" dirty="0">
                <a:solidFill>
                  <a:schemeClr val="accent1"/>
                </a:solidFill>
                <a:latin typeface="+mj-lt"/>
                <a:ea typeface="+mj-ea"/>
                <a:cs typeface="+mj-cs"/>
              </a:defRPr>
            </a:lvl1pPr>
          </a:lstStyle>
          <a:p>
            <a:pPr lvl="0" rtl="0"/>
            <a:r>
              <a:rPr lang="ru-RU" noProof="0"/>
              <a:t>Маркер 1</a:t>
            </a:r>
          </a:p>
        </p:txBody>
      </p:sp>
      <p:sp>
        <p:nvSpPr>
          <p:cNvPr id="36" name="Текст 8">
            <a:extLst>
              <a:ext uri="{FF2B5EF4-FFF2-40B4-BE49-F238E27FC236}">
                <a16:creationId xmlns:a16="http://schemas.microsoft.com/office/drawing/2014/main" id="{C0437717-0C1B-4589-AEF7-D8E934F41193}"/>
              </a:ext>
            </a:extLst>
          </p:cNvPr>
          <p:cNvSpPr>
            <a:spLocks noGrp="1"/>
          </p:cNvSpPr>
          <p:nvPr>
            <p:ph type="body" sz="quarter" idx="36" hasCustomPrompt="1"/>
          </p:nvPr>
        </p:nvSpPr>
        <p:spPr>
          <a:xfrm>
            <a:off x="6903720" y="2816574"/>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ru-RU" noProof="0" dirty="0"/>
              <a:t>#</a:t>
            </a:r>
          </a:p>
        </p:txBody>
      </p:sp>
      <p:sp>
        <p:nvSpPr>
          <p:cNvPr id="39" name="Текст 8">
            <a:extLst>
              <a:ext uri="{FF2B5EF4-FFF2-40B4-BE49-F238E27FC236}">
                <a16:creationId xmlns:a16="http://schemas.microsoft.com/office/drawing/2014/main" id="{BE01B6B4-5A67-4429-A312-A531EC3BF427}"/>
              </a:ext>
            </a:extLst>
          </p:cNvPr>
          <p:cNvSpPr>
            <a:spLocks noGrp="1"/>
          </p:cNvSpPr>
          <p:nvPr>
            <p:ph type="body" sz="quarter" idx="37" hasCustomPrompt="1"/>
          </p:nvPr>
        </p:nvSpPr>
        <p:spPr>
          <a:xfrm>
            <a:off x="6903720" y="3805802"/>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ru-RU" noProof="0"/>
              <a:t>#</a:t>
            </a:r>
          </a:p>
        </p:txBody>
      </p:sp>
      <p:sp>
        <p:nvSpPr>
          <p:cNvPr id="40" name="Текст 8">
            <a:extLst>
              <a:ext uri="{FF2B5EF4-FFF2-40B4-BE49-F238E27FC236}">
                <a16:creationId xmlns:a16="http://schemas.microsoft.com/office/drawing/2014/main" id="{1673722D-82CF-4D94-9D83-D95A8DE5ACEA}"/>
              </a:ext>
            </a:extLst>
          </p:cNvPr>
          <p:cNvSpPr>
            <a:spLocks noGrp="1"/>
          </p:cNvSpPr>
          <p:nvPr>
            <p:ph type="body" sz="quarter" idx="38" hasCustomPrompt="1"/>
          </p:nvPr>
        </p:nvSpPr>
        <p:spPr>
          <a:xfrm>
            <a:off x="6903721" y="4795030"/>
            <a:ext cx="561421" cy="627254"/>
          </a:xfrm>
        </p:spPr>
        <p:txBody>
          <a:bodyPr rtlCol="0" anchor="ctr">
            <a:noAutofit/>
          </a:bodyPr>
          <a:lstStyle>
            <a:lvl1pPr marL="0" indent="0" algn="l">
              <a:buFont typeface="Arial" panose="020B0604020202020204" pitchFamily="34" charset="0"/>
              <a:buNone/>
              <a:defRPr lang="en-US" sz="4400" b="1" kern="1200" cap="all" baseline="0" dirty="0">
                <a:solidFill>
                  <a:schemeClr val="accent1"/>
                </a:solidFill>
                <a:latin typeface="+mj-lt"/>
                <a:ea typeface="+mj-ea"/>
                <a:cs typeface="+mj-cs"/>
              </a:defRPr>
            </a:lvl1pPr>
          </a:lstStyle>
          <a:p>
            <a:pPr lvl="0" rtl="0"/>
            <a:r>
              <a:rPr lang="ru-RU" noProof="0"/>
              <a:t>#</a:t>
            </a:r>
          </a:p>
        </p:txBody>
      </p:sp>
      <p:sp>
        <p:nvSpPr>
          <p:cNvPr id="41" name="Текст 18">
            <a:extLst>
              <a:ext uri="{FF2B5EF4-FFF2-40B4-BE49-F238E27FC236}">
                <a16:creationId xmlns:a16="http://schemas.microsoft.com/office/drawing/2014/main" id="{05767D4F-E20C-4F37-B411-A7F221B6A854}"/>
              </a:ext>
            </a:extLst>
          </p:cNvPr>
          <p:cNvSpPr>
            <a:spLocks noGrp="1"/>
          </p:cNvSpPr>
          <p:nvPr>
            <p:ph type="body" sz="quarter" idx="28" hasCustomPrompt="1"/>
          </p:nvPr>
        </p:nvSpPr>
        <p:spPr>
          <a:xfrm>
            <a:off x="8629106" y="3074238"/>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42" name="Текст 18">
            <a:extLst>
              <a:ext uri="{FF2B5EF4-FFF2-40B4-BE49-F238E27FC236}">
                <a16:creationId xmlns:a16="http://schemas.microsoft.com/office/drawing/2014/main" id="{BB90A96A-A614-41C0-9759-F6C15AE6806E}"/>
              </a:ext>
            </a:extLst>
          </p:cNvPr>
          <p:cNvSpPr>
            <a:spLocks noGrp="1"/>
          </p:cNvSpPr>
          <p:nvPr>
            <p:ph type="body" sz="quarter" idx="39" hasCustomPrompt="1"/>
          </p:nvPr>
        </p:nvSpPr>
        <p:spPr>
          <a:xfrm>
            <a:off x="8629106" y="4074889"/>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43" name="Текст 18">
            <a:extLst>
              <a:ext uri="{FF2B5EF4-FFF2-40B4-BE49-F238E27FC236}">
                <a16:creationId xmlns:a16="http://schemas.microsoft.com/office/drawing/2014/main" id="{983AE7FC-57B1-4AB3-8EAA-A85904DBBE97}"/>
              </a:ext>
            </a:extLst>
          </p:cNvPr>
          <p:cNvSpPr>
            <a:spLocks noGrp="1"/>
          </p:cNvSpPr>
          <p:nvPr>
            <p:ph type="body" sz="quarter" idx="40" hasCustomPrompt="1"/>
          </p:nvPr>
        </p:nvSpPr>
        <p:spPr>
          <a:xfrm>
            <a:off x="8629106" y="5016921"/>
            <a:ext cx="2427514" cy="715169"/>
          </a:xfrm>
        </p:spPr>
        <p:txBody>
          <a:bodyPr lIns="0" rtlCol="0" anchor="t">
            <a:normAutofit/>
          </a:bodyPr>
          <a:lstStyle>
            <a:lvl1pPr marL="0" indent="0">
              <a:lnSpc>
                <a:spcPct val="10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5" name="Дата 1">
            <a:extLst>
              <a:ext uri="{FF2B5EF4-FFF2-40B4-BE49-F238E27FC236}">
                <a16:creationId xmlns:a16="http://schemas.microsoft.com/office/drawing/2014/main" id="{8AECD175-60EB-459F-BA4C-8E4DE7BC0185}"/>
              </a:ext>
            </a:extLst>
          </p:cNvPr>
          <p:cNvSpPr>
            <a:spLocks noGrp="1"/>
          </p:cNvSpPr>
          <p:nvPr>
            <p:ph type="dt" sz="half" idx="10"/>
          </p:nvPr>
        </p:nvSpPr>
        <p:spPr>
          <a:xfrm>
            <a:off x="838200" y="6356350"/>
            <a:ext cx="2743200" cy="365125"/>
          </a:xfrm>
        </p:spPr>
        <p:txBody>
          <a:bodyPr rtlCol="0"/>
          <a:lstStyle>
            <a:lvl1pPr>
              <a:defRPr>
                <a:solidFill>
                  <a:schemeClr val="tx1"/>
                </a:solidFill>
              </a:defRPr>
            </a:lvl1pPr>
          </a:lstStyle>
          <a:p>
            <a:pPr rtl="0"/>
            <a:r>
              <a:rPr lang="ru-RU" noProof="0"/>
              <a:t>07.01.20ГГ</a:t>
            </a:r>
          </a:p>
        </p:txBody>
      </p:sp>
      <p:sp>
        <p:nvSpPr>
          <p:cNvPr id="16" name="Нижний колонтитул 2">
            <a:extLst>
              <a:ext uri="{FF2B5EF4-FFF2-40B4-BE49-F238E27FC236}">
                <a16:creationId xmlns:a16="http://schemas.microsoft.com/office/drawing/2014/main" id="{2180FF4C-4A98-4E30-B414-026CEECAE26B}"/>
              </a:ext>
            </a:extLst>
          </p:cNvPr>
          <p:cNvSpPr>
            <a:spLocks noGrp="1"/>
          </p:cNvSpPr>
          <p:nvPr>
            <p:ph type="ftr" sz="quarter" idx="11"/>
          </p:nvPr>
        </p:nvSpPr>
        <p:spPr>
          <a:xfrm>
            <a:off x="4038600" y="6356350"/>
            <a:ext cx="4114800" cy="365125"/>
          </a:xfrm>
        </p:spPr>
        <p:txBody>
          <a:bodyPr rtlCol="0"/>
          <a:lstStyle/>
          <a:p>
            <a:pPr rtl="0"/>
            <a:r>
              <a:rPr lang="ru-RU" noProof="0"/>
              <a:t>Набор слайдов для презентации</a:t>
            </a:r>
          </a:p>
        </p:txBody>
      </p:sp>
      <p:sp>
        <p:nvSpPr>
          <p:cNvPr id="17" name="Номер слайда 7">
            <a:extLst>
              <a:ext uri="{FF2B5EF4-FFF2-40B4-BE49-F238E27FC236}">
                <a16:creationId xmlns:a16="http://schemas.microsoft.com/office/drawing/2014/main" id="{9498BBC0-E864-44E0-8C60-D13DC062BF91}"/>
              </a:ext>
            </a:extLst>
          </p:cNvPr>
          <p:cNvSpPr>
            <a:spLocks noGrp="1"/>
          </p:cNvSpPr>
          <p:nvPr>
            <p:ph type="sldNum" sz="quarter" idx="12"/>
          </p:nvPr>
        </p:nvSpPr>
        <p:spPr>
          <a:xfrm>
            <a:off x="8610600" y="6356350"/>
            <a:ext cx="2743200" cy="365125"/>
          </a:xfrm>
        </p:spPr>
        <p:txBody>
          <a:bodyPr rtlCol="0"/>
          <a:lstStyle/>
          <a:p>
            <a:pPr rtl="0"/>
            <a:fld id="{9FF96520-E4CE-4EAD-8ABF-1D2297D6B3AA}" type="slidenum">
              <a:rPr lang="ru-RU" noProof="0" smtClean="0"/>
              <a:t>‹#›</a:t>
            </a:fld>
            <a:endParaRPr lang="ru-RU" noProof="0"/>
          </a:p>
        </p:txBody>
      </p:sp>
    </p:spTree>
    <p:extLst>
      <p:ext uri="{BB962C8B-B14F-4D97-AF65-F5344CB8AC3E}">
        <p14:creationId xmlns:p14="http://schemas.microsoft.com/office/powerpoint/2010/main" val="761290837"/>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ва объекта с заголовками">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F24F48E-4E21-421F-A044-1D5C607BF74F}"/>
              </a:ext>
            </a:extLst>
          </p:cNvPr>
          <p:cNvSpPr>
            <a:spLocks noGrp="1"/>
          </p:cNvSpPr>
          <p:nvPr>
            <p:ph sz="half" idx="1" hasCustomPrompt="1"/>
          </p:nvPr>
        </p:nvSpPr>
        <p:spPr>
          <a:xfrm>
            <a:off x="838200" y="3429000"/>
            <a:ext cx="4114797" cy="2747962"/>
          </a:xfrm>
        </p:spPr>
        <p:txBody>
          <a:bodyPr rtlCol="0">
            <a:normAutofit/>
          </a:bodyPr>
          <a:lstStyle>
            <a:lvl1pPr marL="0" indent="0">
              <a:lnSpc>
                <a:spcPct val="150000"/>
              </a:lnSpc>
              <a:buNone/>
              <a:defRPr sz="1200"/>
            </a:lvl1pPr>
            <a:lvl2pPr marL="457200" indent="0">
              <a:lnSpc>
                <a:spcPct val="150000"/>
              </a:lnSpc>
              <a:buNone/>
              <a:defRPr sz="1200"/>
            </a:lvl2pPr>
            <a:lvl3pPr marL="914400" indent="0">
              <a:lnSpc>
                <a:spcPct val="150000"/>
              </a:lnSpc>
              <a:buNone/>
              <a:defRPr sz="1200"/>
            </a:lvl3pPr>
            <a:lvl4pPr marL="1371600" indent="0">
              <a:lnSpc>
                <a:spcPct val="150000"/>
              </a:lnSpc>
              <a:buNone/>
              <a:defRPr sz="1200"/>
            </a:lvl4pPr>
            <a:lvl5pPr marL="1828800" indent="0">
              <a:lnSpc>
                <a:spcPct val="150000"/>
              </a:lnSpc>
              <a:buNone/>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a:extLst>
              <a:ext uri="{FF2B5EF4-FFF2-40B4-BE49-F238E27FC236}">
                <a16:creationId xmlns:a16="http://schemas.microsoft.com/office/drawing/2014/main" id="{D6C70E23-CF91-4792-9B98-182E6804BBC6}"/>
              </a:ext>
            </a:extLst>
          </p:cNvPr>
          <p:cNvSpPr>
            <a:spLocks noGrp="1"/>
          </p:cNvSpPr>
          <p:nvPr>
            <p:ph sz="half" idx="2" hasCustomPrompt="1"/>
          </p:nvPr>
        </p:nvSpPr>
        <p:spPr>
          <a:xfrm>
            <a:off x="7239003" y="3429000"/>
            <a:ext cx="4114797" cy="2747962"/>
          </a:xfrm>
        </p:spPr>
        <p:txBody>
          <a:bodyPr rtlCol="0">
            <a:normAutofit/>
          </a:bodyPr>
          <a:lstStyle>
            <a:lvl1pPr marL="0" indent="0">
              <a:lnSpc>
                <a:spcPct val="150000"/>
              </a:lnSpc>
              <a:buNone/>
              <a:defRPr sz="1200"/>
            </a:lvl1pPr>
            <a:lvl2pPr marL="457200" indent="0">
              <a:lnSpc>
                <a:spcPct val="150000"/>
              </a:lnSpc>
              <a:buNone/>
              <a:defRPr sz="1200"/>
            </a:lvl2pPr>
            <a:lvl3pPr marL="914400" indent="0">
              <a:lnSpc>
                <a:spcPct val="150000"/>
              </a:lnSpc>
              <a:buNone/>
              <a:defRPr sz="1200"/>
            </a:lvl3pPr>
            <a:lvl4pPr marL="1371600" indent="0">
              <a:lnSpc>
                <a:spcPct val="150000"/>
              </a:lnSpc>
              <a:buNone/>
              <a:defRPr sz="1200"/>
            </a:lvl4pPr>
            <a:lvl5pPr marL="1828800" indent="0">
              <a:lnSpc>
                <a:spcPct val="150000"/>
              </a:lnSpc>
              <a:buNone/>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a:extLst>
              <a:ext uri="{FF2B5EF4-FFF2-40B4-BE49-F238E27FC236}">
                <a16:creationId xmlns:a16="http://schemas.microsoft.com/office/drawing/2014/main" id="{A15A2875-2896-4182-BA30-FB502AC9806D}"/>
              </a:ext>
            </a:extLst>
          </p:cNvPr>
          <p:cNvSpPr>
            <a:spLocks noGrp="1"/>
          </p:cNvSpPr>
          <p:nvPr>
            <p:ph type="dt" sz="half" idx="10"/>
          </p:nvPr>
        </p:nvSpPr>
        <p:spPr/>
        <p:txBody>
          <a:bodyPr rtlCol="0"/>
          <a:lstStyle/>
          <a:p>
            <a:pPr rtl="0"/>
            <a:r>
              <a:rPr lang="ru-RU" noProof="0"/>
              <a:t>07.01.20ГГ</a:t>
            </a:r>
          </a:p>
        </p:txBody>
      </p:sp>
      <p:sp>
        <p:nvSpPr>
          <p:cNvPr id="7" name="Номер слайда 6">
            <a:extLst>
              <a:ext uri="{FF2B5EF4-FFF2-40B4-BE49-F238E27FC236}">
                <a16:creationId xmlns:a16="http://schemas.microsoft.com/office/drawing/2014/main" id="{6F72769E-89D2-4868-B2CF-A0759A62CD34}"/>
              </a:ext>
            </a:extLst>
          </p:cNvPr>
          <p:cNvSpPr>
            <a:spLocks noGrp="1"/>
          </p:cNvSpPr>
          <p:nvPr>
            <p:ph type="sldNum" sz="quarter" idx="12"/>
          </p:nvPr>
        </p:nvSpPr>
        <p:spPr>
          <a:xfrm>
            <a:off x="10477500" y="6356350"/>
            <a:ext cx="876300" cy="365125"/>
          </a:xfrm>
        </p:spPr>
        <p:txBody>
          <a:bodyPr rtlCol="0"/>
          <a:lstStyle/>
          <a:p>
            <a:pPr rtl="0"/>
            <a:fld id="{9FF96520-E4CE-4EAD-8ABF-1D2297D6B3AA}" type="slidenum">
              <a:rPr lang="ru-RU" noProof="0" smtClean="0"/>
              <a:t>‹#›</a:t>
            </a:fld>
            <a:endParaRPr lang="ru-RU" noProof="0"/>
          </a:p>
        </p:txBody>
      </p:sp>
      <p:sp>
        <p:nvSpPr>
          <p:cNvPr id="8" name="Заголовок 1">
            <a:extLst>
              <a:ext uri="{FF2B5EF4-FFF2-40B4-BE49-F238E27FC236}">
                <a16:creationId xmlns:a16="http://schemas.microsoft.com/office/drawing/2014/main" id="{E0011F19-A2C9-4F67-A7F1-592B85FFBAC8}"/>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cxnSp>
        <p:nvCxnSpPr>
          <p:cNvPr id="10" name="Прямая соединительная линия 9">
            <a:extLst>
              <a:ext uri="{FF2B5EF4-FFF2-40B4-BE49-F238E27FC236}">
                <a16:creationId xmlns:a16="http://schemas.microsoft.com/office/drawing/2014/main" id="{C7C8CFDC-095C-4312-A01D-7430D1FEAA6F}"/>
              </a:ext>
            </a:extLst>
          </p:cNvPr>
          <p:cNvCxnSpPr>
            <a:cxnSpLocks/>
          </p:cNvCxnSpPr>
          <p:nvPr userDrawn="1"/>
        </p:nvCxnSpPr>
        <p:spPr>
          <a:xfrm>
            <a:off x="6096000" y="2603500"/>
            <a:ext cx="0" cy="42545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6DE385DE-9334-4CED-AD7E-F63A320B0512}"/>
              </a:ext>
            </a:extLst>
          </p:cNvPr>
          <p:cNvSpPr/>
          <p:nvPr userDrawn="1"/>
        </p:nvSpPr>
        <p:spPr>
          <a:xfrm>
            <a:off x="0" y="2324100"/>
            <a:ext cx="12192000" cy="633411"/>
          </a:xfrm>
          <a:prstGeom prst="rect">
            <a:avLst/>
          </a:prstGeom>
          <a:gradFill>
            <a:gsLst>
              <a:gs pos="0">
                <a:schemeClr val="accent1"/>
              </a:gs>
              <a:gs pos="100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3" name="Текст 2">
            <a:extLst>
              <a:ext uri="{FF2B5EF4-FFF2-40B4-BE49-F238E27FC236}">
                <a16:creationId xmlns:a16="http://schemas.microsoft.com/office/drawing/2014/main" id="{211839B3-0E6A-4750-8862-3A55B0FEF98F}"/>
              </a:ext>
            </a:extLst>
          </p:cNvPr>
          <p:cNvSpPr>
            <a:spLocks noGrp="1"/>
          </p:cNvSpPr>
          <p:nvPr>
            <p:ph type="body" idx="13" hasCustomPrompt="1"/>
          </p:nvPr>
        </p:nvSpPr>
        <p:spPr>
          <a:xfrm>
            <a:off x="838201" y="2413000"/>
            <a:ext cx="4114795" cy="493710"/>
          </a:xfrm>
        </p:spPr>
        <p:txBody>
          <a:bodyPr rtlCol="0"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4" name="Текст 2">
            <a:extLst>
              <a:ext uri="{FF2B5EF4-FFF2-40B4-BE49-F238E27FC236}">
                <a16:creationId xmlns:a16="http://schemas.microsoft.com/office/drawing/2014/main" id="{E72DA832-BD58-447B-A20E-EA3A7F4EAFF0}"/>
              </a:ext>
            </a:extLst>
          </p:cNvPr>
          <p:cNvSpPr>
            <a:spLocks noGrp="1"/>
          </p:cNvSpPr>
          <p:nvPr>
            <p:ph type="body" idx="14" hasCustomPrompt="1"/>
          </p:nvPr>
        </p:nvSpPr>
        <p:spPr>
          <a:xfrm>
            <a:off x="7239003" y="2413000"/>
            <a:ext cx="4114797" cy="493710"/>
          </a:xfrm>
        </p:spPr>
        <p:txBody>
          <a:bodyPr rtlCol="0"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1" name="Нижний колонтитул 7">
            <a:extLst>
              <a:ext uri="{FF2B5EF4-FFF2-40B4-BE49-F238E27FC236}">
                <a16:creationId xmlns:a16="http://schemas.microsoft.com/office/drawing/2014/main" id="{64EBCEB5-BD23-4BD0-BB31-DF6A631D5996}"/>
              </a:ext>
            </a:extLst>
          </p:cNvPr>
          <p:cNvSpPr>
            <a:spLocks noGrp="1"/>
          </p:cNvSpPr>
          <p:nvPr>
            <p:ph type="ftr" sz="quarter" idx="11"/>
          </p:nvPr>
        </p:nvSpPr>
        <p:spPr>
          <a:xfrm>
            <a:off x="7239002" y="6356350"/>
            <a:ext cx="3038469" cy="365125"/>
          </a:xfrm>
        </p:spPr>
        <p:txBody>
          <a:bodyPr rtlCol="0"/>
          <a:lstStyle>
            <a:lvl1pPr algn="l">
              <a:defRPr/>
            </a:lvl1pPr>
          </a:lstStyle>
          <a:p>
            <a:pPr rtl="0"/>
            <a:r>
              <a:rPr lang="ru-RU" noProof="0"/>
              <a:t>Набор слайдов для презентации</a:t>
            </a:r>
          </a:p>
        </p:txBody>
      </p:sp>
    </p:spTree>
    <p:extLst>
      <p:ext uri="{BB962C8B-B14F-4D97-AF65-F5344CB8AC3E}">
        <p14:creationId xmlns:p14="http://schemas.microsoft.com/office/powerpoint/2010/main" val="334844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Масштабирование">
    <p:spTree>
      <p:nvGrpSpPr>
        <p:cNvPr id="1" name=""/>
        <p:cNvGrpSpPr/>
        <p:nvPr/>
      </p:nvGrpSpPr>
      <p:grpSpPr>
        <a:xfrm>
          <a:off x="0" y="0"/>
          <a:ext cx="0" cy="0"/>
          <a:chOff x="0" y="0"/>
          <a:chExt cx="0" cy="0"/>
        </a:xfrm>
      </p:grpSpPr>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157335" y="182200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157335" y="216748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7080795" y="333998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7080795" y="368546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6231710" y="4857968"/>
            <a:ext cx="3295186"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6231710" y="5203444"/>
            <a:ext cx="3294437"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cxnSp>
        <p:nvCxnSpPr>
          <p:cNvPr id="7" name="Прямая со стрелкой 6">
            <a:extLst>
              <a:ext uri="{FF2B5EF4-FFF2-40B4-BE49-F238E27FC236}">
                <a16:creationId xmlns:a16="http://schemas.microsoft.com/office/drawing/2014/main" id="{274844B5-3E4A-4209-AD6C-31EB9B57D62E}"/>
              </a:ext>
            </a:extLst>
          </p:cNvPr>
          <p:cNvCxnSpPr>
            <a:cxnSpLocks/>
          </p:cNvCxnSpPr>
          <p:nvPr userDrawn="1"/>
        </p:nvCxnSpPr>
        <p:spPr>
          <a:xfrm flipV="1">
            <a:off x="4369950" y="805543"/>
            <a:ext cx="3648352" cy="6052189"/>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1519057B-4248-4880-A89E-5DCBBB157285}"/>
              </a:ext>
            </a:extLst>
          </p:cNvPr>
          <p:cNvSpPr>
            <a:spLocks noGrp="1"/>
          </p:cNvSpPr>
          <p:nvPr>
            <p:ph type="title"/>
          </p:nvPr>
        </p:nvSpPr>
        <p:spPr>
          <a:xfrm>
            <a:off x="1034142" y="1110286"/>
            <a:ext cx="10319657"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Tree>
    <p:extLst>
      <p:ext uri="{BB962C8B-B14F-4D97-AF65-F5344CB8AC3E}">
        <p14:creationId xmlns:p14="http://schemas.microsoft.com/office/powerpoint/2010/main" val="1976011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B7A5A-4225-417D-92C6-1C9A16E37C05}"/>
              </a:ext>
            </a:extLst>
          </p:cNvPr>
          <p:cNvSpPr>
            <a:spLocks noGrp="1"/>
          </p:cNvSpPr>
          <p:nvPr>
            <p:ph type="title"/>
          </p:nvPr>
        </p:nvSpPr>
        <p:spPr/>
        <p:txBody>
          <a:bodyPr rtlCol="0"/>
          <a:lstStyle/>
          <a:p>
            <a:pPr rtl="0"/>
            <a:r>
              <a:rPr lang="ru-RU" noProof="0"/>
              <a:t>Образец заголовка</a:t>
            </a:r>
          </a:p>
        </p:txBody>
      </p:sp>
      <p:sp>
        <p:nvSpPr>
          <p:cNvPr id="3" name="Объект 2">
            <a:extLst>
              <a:ext uri="{FF2B5EF4-FFF2-40B4-BE49-F238E27FC236}">
                <a16:creationId xmlns:a16="http://schemas.microsoft.com/office/drawing/2014/main" id="{BF24F48E-4E21-421F-A044-1D5C607BF74F}"/>
              </a:ext>
            </a:extLst>
          </p:cNvPr>
          <p:cNvSpPr>
            <a:spLocks noGrp="1"/>
          </p:cNvSpPr>
          <p:nvPr>
            <p:ph sz="half" idx="1" hasCustomPrompt="1"/>
          </p:nvPr>
        </p:nvSpPr>
        <p:spPr>
          <a:xfrm>
            <a:off x="838200" y="1825625"/>
            <a:ext cx="5181600" cy="435133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a:extLst>
              <a:ext uri="{FF2B5EF4-FFF2-40B4-BE49-F238E27FC236}">
                <a16:creationId xmlns:a16="http://schemas.microsoft.com/office/drawing/2014/main" id="{D6C70E23-CF91-4792-9B98-182E6804BBC6}"/>
              </a:ext>
            </a:extLst>
          </p:cNvPr>
          <p:cNvSpPr>
            <a:spLocks noGrp="1"/>
          </p:cNvSpPr>
          <p:nvPr>
            <p:ph sz="half" idx="2" hasCustomPrompt="1"/>
          </p:nvPr>
        </p:nvSpPr>
        <p:spPr>
          <a:xfrm>
            <a:off x="6172200" y="1825625"/>
            <a:ext cx="5181600" cy="435133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a:extLst>
              <a:ext uri="{FF2B5EF4-FFF2-40B4-BE49-F238E27FC236}">
                <a16:creationId xmlns:a16="http://schemas.microsoft.com/office/drawing/2014/main" id="{A15A2875-2896-4182-BA30-FB502AC9806D}"/>
              </a:ext>
            </a:extLst>
          </p:cNvPr>
          <p:cNvSpPr>
            <a:spLocks noGrp="1"/>
          </p:cNvSpPr>
          <p:nvPr>
            <p:ph type="dt" sz="half" idx="10"/>
          </p:nvPr>
        </p:nvSpPr>
        <p:spPr/>
        <p:txBody>
          <a:bodyPr rtlCol="0"/>
          <a:lstStyle/>
          <a:p>
            <a:pPr rtl="0"/>
            <a:r>
              <a:rPr lang="ru-RU" noProof="0"/>
              <a:t>07.01.20ГГ</a:t>
            </a:r>
          </a:p>
        </p:txBody>
      </p:sp>
      <p:sp>
        <p:nvSpPr>
          <p:cNvPr id="6" name="Нижний колонтитул 5">
            <a:extLst>
              <a:ext uri="{FF2B5EF4-FFF2-40B4-BE49-F238E27FC236}">
                <a16:creationId xmlns:a16="http://schemas.microsoft.com/office/drawing/2014/main" id="{9B9BA8EE-BF3B-4E61-9241-4BC605B36525}"/>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7" name="Номер слайда 6">
            <a:extLst>
              <a:ext uri="{FF2B5EF4-FFF2-40B4-BE49-F238E27FC236}">
                <a16:creationId xmlns:a16="http://schemas.microsoft.com/office/drawing/2014/main" id="{6F72769E-89D2-4868-B2CF-A0759A62CD34}"/>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Tree>
    <p:extLst>
      <p:ext uri="{BB962C8B-B14F-4D97-AF65-F5344CB8AC3E}">
        <p14:creationId xmlns:p14="http://schemas.microsoft.com/office/powerpoint/2010/main" val="7634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2611C53D-85FC-41D8-9A69-F4734072CC48}"/>
              </a:ext>
            </a:extLst>
          </p:cNvPr>
          <p:cNvSpPr>
            <a:spLocks noGrp="1"/>
          </p:cNvSpPr>
          <p:nvPr>
            <p:ph type="body" idx="1" hasCustomPrompt="1"/>
          </p:nvPr>
        </p:nvSpPr>
        <p:spPr>
          <a:xfrm>
            <a:off x="1034142" y="2046288"/>
            <a:ext cx="5544458" cy="823912"/>
          </a:xfrm>
        </p:spPr>
        <p:txBody>
          <a:bodyPr rtlCol="0" anchor="b">
            <a:normAutofit/>
          </a:bodyPr>
          <a:lstStyle>
            <a:lvl1pPr marL="0" indent="0">
              <a:buNone/>
              <a:defRPr lang="en-US" sz="1800" kern="1200" cap="all" baseline="0" dirty="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417446CE-03E2-409B-B8EF-7C188C1E68CD}"/>
              </a:ext>
            </a:extLst>
          </p:cNvPr>
          <p:cNvSpPr>
            <a:spLocks noGrp="1"/>
          </p:cNvSpPr>
          <p:nvPr>
            <p:ph sz="half" idx="2" hasCustomPrompt="1"/>
          </p:nvPr>
        </p:nvSpPr>
        <p:spPr>
          <a:xfrm>
            <a:off x="1034142" y="3162300"/>
            <a:ext cx="5544458" cy="3027362"/>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30F4FC59-2ADF-4A3F-BBF9-07FF022209A3}"/>
              </a:ext>
            </a:extLst>
          </p:cNvPr>
          <p:cNvSpPr>
            <a:spLocks noGrp="1"/>
          </p:cNvSpPr>
          <p:nvPr>
            <p:ph type="body" sz="quarter" idx="3" hasCustomPrompt="1"/>
          </p:nvPr>
        </p:nvSpPr>
        <p:spPr>
          <a:xfrm>
            <a:off x="7240588" y="2046288"/>
            <a:ext cx="4114800" cy="823912"/>
          </a:xfrm>
        </p:spPr>
        <p:txBody>
          <a:bodyPr rtlCol="0" anchor="b">
            <a:normAutofit/>
          </a:bodyPr>
          <a:lstStyle>
            <a:lvl1pPr marL="0" indent="0">
              <a:buNone/>
              <a:defRPr lang="en-US" sz="1800" kern="1200" cap="all" baseline="0" dirty="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447F889E-7C42-4396-AEE8-7B337AFAF1E4}"/>
              </a:ext>
            </a:extLst>
          </p:cNvPr>
          <p:cNvSpPr>
            <a:spLocks noGrp="1"/>
          </p:cNvSpPr>
          <p:nvPr>
            <p:ph sz="quarter" idx="4" hasCustomPrompt="1"/>
          </p:nvPr>
        </p:nvSpPr>
        <p:spPr>
          <a:xfrm>
            <a:off x="7240588" y="3162300"/>
            <a:ext cx="4114800" cy="3027362"/>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533D57D1-26E8-4CE2-AAA6-482AA55FCF3C}"/>
              </a:ext>
            </a:extLst>
          </p:cNvPr>
          <p:cNvSpPr>
            <a:spLocks noGrp="1"/>
          </p:cNvSpPr>
          <p:nvPr>
            <p:ph type="dt" sz="half" idx="10"/>
          </p:nvPr>
        </p:nvSpPr>
        <p:spPr/>
        <p:txBody>
          <a:bodyPr rtlCol="0"/>
          <a:lstStyle/>
          <a:p>
            <a:pPr rtl="0"/>
            <a:r>
              <a:rPr lang="ru-RU" noProof="0"/>
              <a:t>07.01.20ГГ</a:t>
            </a:r>
          </a:p>
        </p:txBody>
      </p:sp>
      <p:sp>
        <p:nvSpPr>
          <p:cNvPr id="8" name="Нижний колонтитул 7">
            <a:extLst>
              <a:ext uri="{FF2B5EF4-FFF2-40B4-BE49-F238E27FC236}">
                <a16:creationId xmlns:a16="http://schemas.microsoft.com/office/drawing/2014/main" id="{BC24918E-7FEA-4406-B5C4-9CA22363D48D}"/>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6015B8D0-7EB3-42DC-AD4D-51B34268A06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11" name="Заголовок 1">
            <a:extLst>
              <a:ext uri="{FF2B5EF4-FFF2-40B4-BE49-F238E27FC236}">
                <a16:creationId xmlns:a16="http://schemas.microsoft.com/office/drawing/2014/main" id="{2FF7DCBA-487E-4B33-BB90-0DADF952CACF}"/>
              </a:ext>
            </a:extLst>
          </p:cNvPr>
          <p:cNvSpPr>
            <a:spLocks noGrp="1"/>
          </p:cNvSpPr>
          <p:nvPr>
            <p:ph type="title"/>
          </p:nvPr>
        </p:nvSpPr>
        <p:spPr>
          <a:xfrm>
            <a:off x="1034142" y="1110286"/>
            <a:ext cx="10319657"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cxnSp>
        <p:nvCxnSpPr>
          <p:cNvPr id="12" name="Прямая соединительная линия 11">
            <a:extLst>
              <a:ext uri="{FF2B5EF4-FFF2-40B4-BE49-F238E27FC236}">
                <a16:creationId xmlns:a16="http://schemas.microsoft.com/office/drawing/2014/main" id="{5679E440-088D-4C5E-AE96-53292A60A147}"/>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25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72EF9B-97B0-4909-B1C8-B680035F9DC5}"/>
              </a:ext>
            </a:extLst>
          </p:cNvPr>
          <p:cNvSpPr>
            <a:spLocks noGrp="1"/>
          </p:cNvSpPr>
          <p:nvPr>
            <p:ph idx="1" hasCustomPrompt="1"/>
          </p:nvPr>
        </p:nvSpPr>
        <p:spPr>
          <a:xfrm>
            <a:off x="1034142" y="1850572"/>
            <a:ext cx="10134601" cy="4093028"/>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8" name="Заголовок 1">
            <a:extLst>
              <a:ext uri="{FF2B5EF4-FFF2-40B4-BE49-F238E27FC236}">
                <a16:creationId xmlns:a16="http://schemas.microsoft.com/office/drawing/2014/main" id="{7CA22921-D059-426E-8623-0C4322D58F73}"/>
              </a:ext>
            </a:extLst>
          </p:cNvPr>
          <p:cNvSpPr>
            <a:spLocks noGrp="1"/>
          </p:cNvSpPr>
          <p:nvPr>
            <p:ph type="title"/>
          </p:nvPr>
        </p:nvSpPr>
        <p:spPr>
          <a:xfrm>
            <a:off x="1034142" y="670094"/>
            <a:ext cx="10134601"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Tree>
    <p:extLst>
      <p:ext uri="{BB962C8B-B14F-4D97-AF65-F5344CB8AC3E}">
        <p14:creationId xmlns:p14="http://schemas.microsoft.com/office/powerpoint/2010/main" val="2416206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Команда — 4 вверх">
    <p:spTree>
      <p:nvGrpSpPr>
        <p:cNvPr id="1" name=""/>
        <p:cNvGrpSpPr/>
        <p:nvPr/>
      </p:nvGrpSpPr>
      <p:grpSpPr>
        <a:xfrm>
          <a:off x="0" y="0"/>
          <a:ext cx="0" cy="0"/>
          <a:chOff x="0" y="0"/>
          <a:chExt cx="0" cy="0"/>
        </a:xfrm>
      </p:grpSpPr>
      <p:sp>
        <p:nvSpPr>
          <p:cNvPr id="24" name="Рисунок 23">
            <a:extLst>
              <a:ext uri="{FF2B5EF4-FFF2-40B4-BE49-F238E27FC236}">
                <a16:creationId xmlns:a16="http://schemas.microsoft.com/office/drawing/2014/main" id="{C7B19AA7-3B63-43B8-BE54-6F7F01B26251}"/>
              </a:ext>
            </a:extLst>
          </p:cNvPr>
          <p:cNvSpPr>
            <a:spLocks noGrp="1"/>
          </p:cNvSpPr>
          <p:nvPr>
            <p:ph type="pic" sz="quarter" idx="16"/>
          </p:nvPr>
        </p:nvSpPr>
        <p:spPr>
          <a:xfrm>
            <a:off x="8804817" y="2233881"/>
            <a:ext cx="3387182" cy="2390238"/>
          </a:xfrm>
          <a:custGeom>
            <a:avLst/>
            <a:gdLst>
              <a:gd name="connsiteX0" fmla="*/ 1033243 w 3387182"/>
              <a:gd name="connsiteY0" fmla="*/ 0 h 2390238"/>
              <a:gd name="connsiteX1" fmla="*/ 3387182 w 3387182"/>
              <a:gd name="connsiteY1" fmla="*/ 0 h 2390238"/>
              <a:gd name="connsiteX2" fmla="*/ 3378264 w 3387182"/>
              <a:gd name="connsiteY2" fmla="*/ 2390238 h 2390238"/>
              <a:gd name="connsiteX3" fmla="*/ 0 w 3387182"/>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87182" h="2390238">
                <a:moveTo>
                  <a:pt x="1033243" y="0"/>
                </a:moveTo>
                <a:lnTo>
                  <a:pt x="3387182" y="0"/>
                </a:lnTo>
                <a:lnTo>
                  <a:pt x="3378264"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21" name="Рисунок 20">
            <a:extLst>
              <a:ext uri="{FF2B5EF4-FFF2-40B4-BE49-F238E27FC236}">
                <a16:creationId xmlns:a16="http://schemas.microsoft.com/office/drawing/2014/main" id="{1B55057A-5AE4-4EAE-8E1E-189462BF3155}"/>
              </a:ext>
            </a:extLst>
          </p:cNvPr>
          <p:cNvSpPr>
            <a:spLocks noGrp="1"/>
          </p:cNvSpPr>
          <p:nvPr>
            <p:ph type="pic" sz="quarter" idx="15"/>
          </p:nvPr>
        </p:nvSpPr>
        <p:spPr>
          <a:xfrm>
            <a:off x="5690016"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17" name="Рисунок 16">
            <a:extLst>
              <a:ext uri="{FF2B5EF4-FFF2-40B4-BE49-F238E27FC236}">
                <a16:creationId xmlns:a16="http://schemas.microsoft.com/office/drawing/2014/main" id="{A4433358-37F4-4631-87BD-71A4E90A4CD6}"/>
              </a:ext>
            </a:extLst>
          </p:cNvPr>
          <p:cNvSpPr>
            <a:spLocks noGrp="1"/>
          </p:cNvSpPr>
          <p:nvPr>
            <p:ph type="pic" sz="quarter" idx="14"/>
          </p:nvPr>
        </p:nvSpPr>
        <p:spPr>
          <a:xfrm>
            <a:off x="2575215"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14" name="Рисунок 13">
            <a:extLst>
              <a:ext uri="{FF2B5EF4-FFF2-40B4-BE49-F238E27FC236}">
                <a16:creationId xmlns:a16="http://schemas.microsoft.com/office/drawing/2014/main" id="{A663A4BE-7DD2-4FAC-B36C-6A1DAB074082}"/>
              </a:ext>
            </a:extLst>
          </p:cNvPr>
          <p:cNvSpPr>
            <a:spLocks noGrp="1"/>
          </p:cNvSpPr>
          <p:nvPr>
            <p:ph type="pic" sz="quarter" idx="13"/>
          </p:nvPr>
        </p:nvSpPr>
        <p:spPr>
          <a:xfrm>
            <a:off x="0" y="2233881"/>
            <a:ext cx="3378263" cy="2390238"/>
          </a:xfrm>
          <a:custGeom>
            <a:avLst/>
            <a:gdLst>
              <a:gd name="connsiteX0" fmla="*/ 0 w 3378263"/>
              <a:gd name="connsiteY0" fmla="*/ 0 h 2390238"/>
              <a:gd name="connsiteX1" fmla="*/ 3378263 w 3378263"/>
              <a:gd name="connsiteY1" fmla="*/ 0 h 2390238"/>
              <a:gd name="connsiteX2" fmla="*/ 2345020 w 3378263"/>
              <a:gd name="connsiteY2" fmla="*/ 2390238 h 2390238"/>
              <a:gd name="connsiteX3" fmla="*/ 0 w 3378263"/>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78263" h="2390238">
                <a:moveTo>
                  <a:pt x="0" y="0"/>
                </a:moveTo>
                <a:lnTo>
                  <a:pt x="3378263" y="0"/>
                </a:lnTo>
                <a:lnTo>
                  <a:pt x="2345020" y="2390238"/>
                </a:lnTo>
                <a:lnTo>
                  <a:pt x="0" y="2390238"/>
                </a:lnTo>
                <a:close/>
              </a:path>
            </a:pathLst>
          </a:custGeom>
        </p:spPr>
        <p:txBody>
          <a:bodyPr wrap="square" rtlCol="0" anchor="ctr">
            <a:noAutofit/>
          </a:bodyPr>
          <a:lstStyle>
            <a:lvl1pPr marL="0" indent="0" algn="ctr">
              <a:buNone/>
              <a:defRPr sz="1400"/>
            </a:lvl1pPr>
          </a:lstStyle>
          <a:p>
            <a:pPr rtl="0"/>
            <a:endParaRPr lang="ru-RU" noProof="0"/>
          </a:p>
        </p:txBody>
      </p:sp>
      <p:sp>
        <p:nvSpPr>
          <p:cNvPr id="3" name="Дата 2">
            <a:extLst>
              <a:ext uri="{FF2B5EF4-FFF2-40B4-BE49-F238E27FC236}">
                <a16:creationId xmlns:a16="http://schemas.microsoft.com/office/drawing/2014/main" id="{CEEF1FEE-F11E-4D86-B18A-334DC8379152}"/>
              </a:ext>
            </a:extLst>
          </p:cNvPr>
          <p:cNvSpPr>
            <a:spLocks noGrp="1"/>
          </p:cNvSpPr>
          <p:nvPr>
            <p:ph type="dt" sz="half" idx="1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E143D405-92C8-41A3-8CA8-EAB7EE6E983D}"/>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8813E559-638A-4105-95C4-0812BAFB7E3E}"/>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25" name="Заголовок 1">
            <a:extLst>
              <a:ext uri="{FF2B5EF4-FFF2-40B4-BE49-F238E27FC236}">
                <a16:creationId xmlns:a16="http://schemas.microsoft.com/office/drawing/2014/main" id="{0157B5A6-CA34-4D5D-9A70-14D478D55DE0}"/>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26" name="Текст 15">
            <a:extLst>
              <a:ext uri="{FF2B5EF4-FFF2-40B4-BE49-F238E27FC236}">
                <a16:creationId xmlns:a16="http://schemas.microsoft.com/office/drawing/2014/main" id="{CEC8B31E-90EA-47DA-88C8-7210550FECC1}"/>
              </a:ext>
            </a:extLst>
          </p:cNvPr>
          <p:cNvSpPr>
            <a:spLocks noGrp="1"/>
          </p:cNvSpPr>
          <p:nvPr>
            <p:ph type="body" sz="quarter" idx="23" hasCustomPrompt="1"/>
          </p:nvPr>
        </p:nvSpPr>
        <p:spPr>
          <a:xfrm>
            <a:off x="3554933"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27" name="Текст 18">
            <a:extLst>
              <a:ext uri="{FF2B5EF4-FFF2-40B4-BE49-F238E27FC236}">
                <a16:creationId xmlns:a16="http://schemas.microsoft.com/office/drawing/2014/main" id="{0B29C3B6-1467-4DB9-A2AE-6C825488954D}"/>
              </a:ext>
            </a:extLst>
          </p:cNvPr>
          <p:cNvSpPr>
            <a:spLocks noGrp="1"/>
          </p:cNvSpPr>
          <p:nvPr>
            <p:ph type="body" sz="quarter" idx="24" hasCustomPrompt="1"/>
          </p:nvPr>
        </p:nvSpPr>
        <p:spPr>
          <a:xfrm>
            <a:off x="3554932"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
        <p:nvSpPr>
          <p:cNvPr id="28" name="Текст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931476"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29" name="Текст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931475"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
        <p:nvSpPr>
          <p:cNvPr id="30" name="Текст 15">
            <a:extLst>
              <a:ext uri="{FF2B5EF4-FFF2-40B4-BE49-F238E27FC236}">
                <a16:creationId xmlns:a16="http://schemas.microsoft.com/office/drawing/2014/main" id="{FE6695F4-4900-48B5-9D68-486774B8D7F5}"/>
              </a:ext>
            </a:extLst>
          </p:cNvPr>
          <p:cNvSpPr>
            <a:spLocks noGrp="1"/>
          </p:cNvSpPr>
          <p:nvPr>
            <p:ph type="body" sz="quarter" idx="27" hasCustomPrompt="1"/>
          </p:nvPr>
        </p:nvSpPr>
        <p:spPr>
          <a:xfrm>
            <a:off x="6177835" y="5061424"/>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31" name="Текст 18">
            <a:extLst>
              <a:ext uri="{FF2B5EF4-FFF2-40B4-BE49-F238E27FC236}">
                <a16:creationId xmlns:a16="http://schemas.microsoft.com/office/drawing/2014/main" id="{FF214FA8-F7B7-40D8-A97C-52E0B0BDE16A}"/>
              </a:ext>
            </a:extLst>
          </p:cNvPr>
          <p:cNvSpPr>
            <a:spLocks noGrp="1"/>
          </p:cNvSpPr>
          <p:nvPr>
            <p:ph type="body" sz="quarter" idx="28" hasCustomPrompt="1"/>
          </p:nvPr>
        </p:nvSpPr>
        <p:spPr>
          <a:xfrm>
            <a:off x="6177834" y="5406900"/>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
        <p:nvSpPr>
          <p:cNvPr id="32" name="Текст 15">
            <a:extLst>
              <a:ext uri="{FF2B5EF4-FFF2-40B4-BE49-F238E27FC236}">
                <a16:creationId xmlns:a16="http://schemas.microsoft.com/office/drawing/2014/main" id="{56B0AF9E-C16A-4170-A149-1E47AC0D81C5}"/>
              </a:ext>
            </a:extLst>
          </p:cNvPr>
          <p:cNvSpPr>
            <a:spLocks noGrp="1"/>
          </p:cNvSpPr>
          <p:nvPr>
            <p:ph type="body" sz="quarter" idx="29" hasCustomPrompt="1"/>
          </p:nvPr>
        </p:nvSpPr>
        <p:spPr>
          <a:xfrm>
            <a:off x="8800181" y="5057897"/>
            <a:ext cx="2443654" cy="320381"/>
          </a:xfrm>
        </p:spPr>
        <p:txBody>
          <a:bodyPr lIns="0" rtlCol="0" anchor="ctr">
            <a:noAutofit/>
          </a:bodyPr>
          <a:lstStyle>
            <a:lvl1pPr marL="0" indent="0" algn="ctr">
              <a:buNone/>
              <a:defRPr lang="en-US" sz="1800" kern="1200" cap="all" baseline="0" dirty="0">
                <a:solidFill>
                  <a:schemeClr val="accent1"/>
                </a:solidFill>
                <a:latin typeface="+mj-lt"/>
                <a:ea typeface="+mj-ea"/>
                <a:cs typeface="+mj-cs"/>
              </a:defRPr>
            </a:lvl1pPr>
          </a:lstStyle>
          <a:p>
            <a:pPr lvl="0" rtl="0"/>
            <a:r>
              <a:rPr lang="ru-RU" noProof="0"/>
              <a:t>иМЯ</a:t>
            </a:r>
          </a:p>
        </p:txBody>
      </p:sp>
      <p:sp>
        <p:nvSpPr>
          <p:cNvPr id="33" name="Текст 18">
            <a:extLst>
              <a:ext uri="{FF2B5EF4-FFF2-40B4-BE49-F238E27FC236}">
                <a16:creationId xmlns:a16="http://schemas.microsoft.com/office/drawing/2014/main" id="{B1CB5369-F6CE-41B6-ACE8-9FA5781CB428}"/>
              </a:ext>
            </a:extLst>
          </p:cNvPr>
          <p:cNvSpPr>
            <a:spLocks noGrp="1"/>
          </p:cNvSpPr>
          <p:nvPr>
            <p:ph type="body" sz="quarter" idx="30" hasCustomPrompt="1"/>
          </p:nvPr>
        </p:nvSpPr>
        <p:spPr>
          <a:xfrm>
            <a:off x="8800180" y="5403373"/>
            <a:ext cx="2443099" cy="361598"/>
          </a:xfrm>
        </p:spPr>
        <p:txBody>
          <a:bodyPr lIns="0" rtlCol="0">
            <a:normAutofit/>
          </a:bodyPr>
          <a:lstStyle>
            <a:lvl1pPr marL="0" indent="0" algn="ctr">
              <a:lnSpc>
                <a:spcPct val="150000"/>
              </a:lnSpc>
              <a:buFont typeface="Arial" panose="020B0604020202020204" pitchFamily="34" charset="0"/>
              <a:buNone/>
              <a:defRPr sz="1200">
                <a:solidFill>
                  <a:schemeClr val="tx1"/>
                </a:solidFill>
              </a:defRPr>
            </a:lvl1pPr>
          </a:lstStyle>
          <a:p>
            <a:pPr lvl="0" rtl="0"/>
            <a:r>
              <a:rPr lang="ru-RU" noProof="0"/>
              <a:t>Заголовок</a:t>
            </a:r>
          </a:p>
        </p:txBody>
      </p:sp>
    </p:spTree>
    <p:extLst>
      <p:ext uri="{BB962C8B-B14F-4D97-AF65-F5344CB8AC3E}">
        <p14:creationId xmlns:p14="http://schemas.microsoft.com/office/powerpoint/2010/main" val="1141151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Команда — 8 вверх">
    <p:spTree>
      <p:nvGrpSpPr>
        <p:cNvPr id="1" name=""/>
        <p:cNvGrpSpPr/>
        <p:nvPr/>
      </p:nvGrpSpPr>
      <p:grpSpPr>
        <a:xfrm>
          <a:off x="0" y="0"/>
          <a:ext cx="0" cy="0"/>
          <a:chOff x="0" y="0"/>
          <a:chExt cx="0" cy="0"/>
        </a:xfrm>
      </p:grpSpPr>
      <p:sp>
        <p:nvSpPr>
          <p:cNvPr id="66" name="Рисунок 65">
            <a:extLst>
              <a:ext uri="{FF2B5EF4-FFF2-40B4-BE49-F238E27FC236}">
                <a16:creationId xmlns:a16="http://schemas.microsoft.com/office/drawing/2014/main" id="{88E0AC7A-AA85-427E-8B83-AEEF229EDA41}"/>
              </a:ext>
            </a:extLst>
          </p:cNvPr>
          <p:cNvSpPr>
            <a:spLocks noGrp="1"/>
          </p:cNvSpPr>
          <p:nvPr>
            <p:ph type="pic" sz="quarter" idx="38"/>
          </p:nvPr>
        </p:nvSpPr>
        <p:spPr>
          <a:xfrm>
            <a:off x="10383802" y="3121794"/>
            <a:ext cx="1808198" cy="1097726"/>
          </a:xfrm>
          <a:custGeom>
            <a:avLst/>
            <a:gdLst>
              <a:gd name="connsiteX0" fmla="*/ 474569 w 1808198"/>
              <a:gd name="connsiteY0" fmla="*/ 0 h 1097726"/>
              <a:gd name="connsiteX1" fmla="*/ 1799279 w 1808198"/>
              <a:gd name="connsiteY1" fmla="*/ 0 h 1097726"/>
              <a:gd name="connsiteX2" fmla="*/ 1808198 w 1808198"/>
              <a:gd name="connsiteY2" fmla="*/ 1097726 h 1097726"/>
              <a:gd name="connsiteX3" fmla="*/ 0 w 1808198"/>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808198" h="1097726">
                <a:moveTo>
                  <a:pt x="474569" y="0"/>
                </a:moveTo>
                <a:lnTo>
                  <a:pt x="1799279" y="0"/>
                </a:lnTo>
                <a:lnTo>
                  <a:pt x="1808198"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63" name="Рисунок 62">
            <a:extLst>
              <a:ext uri="{FF2B5EF4-FFF2-40B4-BE49-F238E27FC236}">
                <a16:creationId xmlns:a16="http://schemas.microsoft.com/office/drawing/2014/main" id="{E6437AD1-FE22-40AE-8BB8-8B8B9C5770F8}"/>
              </a:ext>
            </a:extLst>
          </p:cNvPr>
          <p:cNvSpPr>
            <a:spLocks noGrp="1"/>
          </p:cNvSpPr>
          <p:nvPr>
            <p:ph type="pic" sz="quarter" idx="37"/>
          </p:nvPr>
        </p:nvSpPr>
        <p:spPr>
          <a:xfrm>
            <a:off x="8900427"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60" name="Рисунок 59">
            <a:extLst>
              <a:ext uri="{FF2B5EF4-FFF2-40B4-BE49-F238E27FC236}">
                <a16:creationId xmlns:a16="http://schemas.microsoft.com/office/drawing/2014/main" id="{97978D8E-FCD0-4E7C-BD0B-F2F47BA1B2D5}"/>
              </a:ext>
            </a:extLst>
          </p:cNvPr>
          <p:cNvSpPr>
            <a:spLocks noGrp="1"/>
          </p:cNvSpPr>
          <p:nvPr>
            <p:ph type="pic" sz="quarter" idx="36"/>
          </p:nvPr>
        </p:nvSpPr>
        <p:spPr>
          <a:xfrm>
            <a:off x="7416963" y="3121794"/>
            <a:ext cx="1799279" cy="1097726"/>
          </a:xfrm>
          <a:custGeom>
            <a:avLst/>
            <a:gdLst>
              <a:gd name="connsiteX0" fmla="*/ 474570 w 1799279"/>
              <a:gd name="connsiteY0" fmla="*/ 0 h 1097726"/>
              <a:gd name="connsiteX1" fmla="*/ 1799279 w 1799279"/>
              <a:gd name="connsiteY1" fmla="*/ 0 h 1097726"/>
              <a:gd name="connsiteX2" fmla="*/ 132479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70" y="0"/>
                </a:moveTo>
                <a:lnTo>
                  <a:pt x="1799279" y="0"/>
                </a:lnTo>
                <a:lnTo>
                  <a:pt x="132479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55" name="Рисунок 54">
            <a:extLst>
              <a:ext uri="{FF2B5EF4-FFF2-40B4-BE49-F238E27FC236}">
                <a16:creationId xmlns:a16="http://schemas.microsoft.com/office/drawing/2014/main" id="{83197EDA-7F24-4C0A-B859-34173E066FC8}"/>
              </a:ext>
            </a:extLst>
          </p:cNvPr>
          <p:cNvSpPr>
            <a:spLocks noGrp="1"/>
          </p:cNvSpPr>
          <p:nvPr>
            <p:ph type="pic" sz="quarter" idx="35"/>
          </p:nvPr>
        </p:nvSpPr>
        <p:spPr>
          <a:xfrm>
            <a:off x="5933589" y="3121794"/>
            <a:ext cx="1799125" cy="1097726"/>
          </a:xfrm>
          <a:custGeom>
            <a:avLst/>
            <a:gdLst>
              <a:gd name="connsiteX0" fmla="*/ 474570 w 1799125"/>
              <a:gd name="connsiteY0" fmla="*/ 0 h 1097726"/>
              <a:gd name="connsiteX1" fmla="*/ 1799125 w 1799125"/>
              <a:gd name="connsiteY1" fmla="*/ 0 h 1097726"/>
              <a:gd name="connsiteX2" fmla="*/ 1799125 w 1799125"/>
              <a:gd name="connsiteY2" fmla="*/ 356 h 1097726"/>
              <a:gd name="connsiteX3" fmla="*/ 1324799 w 1799125"/>
              <a:gd name="connsiteY3" fmla="*/ 1097726 h 1097726"/>
              <a:gd name="connsiteX4" fmla="*/ 0 w 1799125"/>
              <a:gd name="connsiteY4" fmla="*/ 1097726 h 109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25" h="1097726">
                <a:moveTo>
                  <a:pt x="474570" y="0"/>
                </a:moveTo>
                <a:lnTo>
                  <a:pt x="1799125" y="0"/>
                </a:lnTo>
                <a:lnTo>
                  <a:pt x="1799125" y="356"/>
                </a:lnTo>
                <a:lnTo>
                  <a:pt x="132479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52" name="Рисунок 51">
            <a:extLst>
              <a:ext uri="{FF2B5EF4-FFF2-40B4-BE49-F238E27FC236}">
                <a16:creationId xmlns:a16="http://schemas.microsoft.com/office/drawing/2014/main" id="{D5CFC424-FDBC-4BD5-B5FB-E2C7B5DE6006}"/>
              </a:ext>
            </a:extLst>
          </p:cNvPr>
          <p:cNvSpPr>
            <a:spLocks noGrp="1"/>
          </p:cNvSpPr>
          <p:nvPr>
            <p:ph type="pic" sz="quarter" idx="34"/>
          </p:nvPr>
        </p:nvSpPr>
        <p:spPr>
          <a:xfrm>
            <a:off x="4450214"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49" name="Рисунок 48">
            <a:extLst>
              <a:ext uri="{FF2B5EF4-FFF2-40B4-BE49-F238E27FC236}">
                <a16:creationId xmlns:a16="http://schemas.microsoft.com/office/drawing/2014/main" id="{B2475369-85E0-474D-9454-6911B2BB54D5}"/>
              </a:ext>
            </a:extLst>
          </p:cNvPr>
          <p:cNvSpPr>
            <a:spLocks noGrp="1"/>
          </p:cNvSpPr>
          <p:nvPr>
            <p:ph type="pic" sz="quarter" idx="33"/>
          </p:nvPr>
        </p:nvSpPr>
        <p:spPr>
          <a:xfrm>
            <a:off x="2966838"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46" name="Рисунок 45">
            <a:extLst>
              <a:ext uri="{FF2B5EF4-FFF2-40B4-BE49-F238E27FC236}">
                <a16:creationId xmlns:a16="http://schemas.microsoft.com/office/drawing/2014/main" id="{9231E13B-CD8C-48FC-A6DB-E87F08B46287}"/>
              </a:ext>
            </a:extLst>
          </p:cNvPr>
          <p:cNvSpPr>
            <a:spLocks noGrp="1"/>
          </p:cNvSpPr>
          <p:nvPr>
            <p:ph type="pic" sz="quarter" idx="32"/>
          </p:nvPr>
        </p:nvSpPr>
        <p:spPr>
          <a:xfrm>
            <a:off x="1483375" y="3121794"/>
            <a:ext cx="1799279" cy="1097726"/>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43" name="Рисунок 42">
            <a:extLst>
              <a:ext uri="{FF2B5EF4-FFF2-40B4-BE49-F238E27FC236}">
                <a16:creationId xmlns:a16="http://schemas.microsoft.com/office/drawing/2014/main" id="{9A7D62AC-CCFA-44C3-98ED-F750B562B964}"/>
              </a:ext>
            </a:extLst>
          </p:cNvPr>
          <p:cNvSpPr>
            <a:spLocks noGrp="1"/>
          </p:cNvSpPr>
          <p:nvPr>
            <p:ph type="pic" sz="quarter" idx="31"/>
          </p:nvPr>
        </p:nvSpPr>
        <p:spPr>
          <a:xfrm>
            <a:off x="1" y="3121794"/>
            <a:ext cx="1799279" cy="1097726"/>
          </a:xfrm>
          <a:custGeom>
            <a:avLst/>
            <a:gdLst>
              <a:gd name="connsiteX0" fmla="*/ 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0" y="0"/>
                </a:moveTo>
                <a:lnTo>
                  <a:pt x="1799279" y="0"/>
                </a:lnTo>
                <a:lnTo>
                  <a:pt x="1324709" y="1097726"/>
                </a:lnTo>
                <a:lnTo>
                  <a:pt x="0" y="1097726"/>
                </a:lnTo>
                <a:close/>
              </a:path>
            </a:pathLst>
          </a:custGeom>
        </p:spPr>
        <p:txBody>
          <a:bodyPr wrap="square" rtlCol="0" anchor="ctr">
            <a:noAutofit/>
          </a:bodyPr>
          <a:lstStyle>
            <a:lvl1pPr marL="0" indent="0" algn="ctr">
              <a:buNone/>
              <a:defRPr sz="1050"/>
            </a:lvl1pPr>
          </a:lstStyle>
          <a:p>
            <a:pPr rtl="0"/>
            <a:endParaRPr lang="ru-RU" noProof="0"/>
          </a:p>
        </p:txBody>
      </p:sp>
      <p:sp>
        <p:nvSpPr>
          <p:cNvPr id="3" name="Дата 2">
            <a:extLst>
              <a:ext uri="{FF2B5EF4-FFF2-40B4-BE49-F238E27FC236}">
                <a16:creationId xmlns:a16="http://schemas.microsoft.com/office/drawing/2014/main" id="{CEEF1FEE-F11E-4D86-B18A-334DC8379152}"/>
              </a:ext>
            </a:extLst>
          </p:cNvPr>
          <p:cNvSpPr>
            <a:spLocks noGrp="1"/>
          </p:cNvSpPr>
          <p:nvPr>
            <p:ph type="dt" sz="half" idx="1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E143D405-92C8-41A3-8CA8-EAB7EE6E983D}"/>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8813E559-638A-4105-95C4-0812BAFB7E3E}"/>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25" name="Заголовок 1">
            <a:extLst>
              <a:ext uri="{FF2B5EF4-FFF2-40B4-BE49-F238E27FC236}">
                <a16:creationId xmlns:a16="http://schemas.microsoft.com/office/drawing/2014/main" id="{0157B5A6-CA34-4D5D-9A70-14D478D55DE0}"/>
              </a:ext>
            </a:extLst>
          </p:cNvPr>
          <p:cNvSpPr>
            <a:spLocks noGrp="1"/>
          </p:cNvSpPr>
          <p:nvPr>
            <p:ph type="title"/>
          </p:nvPr>
        </p:nvSpPr>
        <p:spPr>
          <a:xfrm>
            <a:off x="1034142" y="670094"/>
            <a:ext cx="10134601" cy="924808"/>
          </a:xfrm>
        </p:spPr>
        <p:txBody>
          <a:bodyPr lIns="0" rtlCol="0">
            <a:normAutofit/>
          </a:bodyPr>
          <a:lstStyle>
            <a:lvl1pPr algn="ct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28" name="Текст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0" y="2325820"/>
            <a:ext cx="1799279"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29" name="Текст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409" y="2586626"/>
            <a:ext cx="1798870"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67" name="Текст 15">
            <a:extLst>
              <a:ext uri="{FF2B5EF4-FFF2-40B4-BE49-F238E27FC236}">
                <a16:creationId xmlns:a16="http://schemas.microsoft.com/office/drawing/2014/main" id="{F3625817-ADC5-402C-BF70-E72E180EA94F}"/>
              </a:ext>
            </a:extLst>
          </p:cNvPr>
          <p:cNvSpPr>
            <a:spLocks noGrp="1"/>
          </p:cNvSpPr>
          <p:nvPr>
            <p:ph type="body" sz="quarter" idx="39" hasCustomPrompt="1"/>
          </p:nvPr>
        </p:nvSpPr>
        <p:spPr>
          <a:xfrm>
            <a:off x="3429000"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68" name="Текст 18">
            <a:extLst>
              <a:ext uri="{FF2B5EF4-FFF2-40B4-BE49-F238E27FC236}">
                <a16:creationId xmlns:a16="http://schemas.microsoft.com/office/drawing/2014/main" id="{1CD742BF-928E-4F96-A707-0762F7415A8F}"/>
              </a:ext>
            </a:extLst>
          </p:cNvPr>
          <p:cNvSpPr>
            <a:spLocks noGrp="1"/>
          </p:cNvSpPr>
          <p:nvPr>
            <p:ph type="body" sz="quarter" idx="40" hasCustomPrompt="1"/>
          </p:nvPr>
        </p:nvSpPr>
        <p:spPr>
          <a:xfrm>
            <a:off x="3429005"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69" name="Текст 15">
            <a:extLst>
              <a:ext uri="{FF2B5EF4-FFF2-40B4-BE49-F238E27FC236}">
                <a16:creationId xmlns:a16="http://schemas.microsoft.com/office/drawing/2014/main" id="{F63CF451-68B6-4006-B393-3926AD5577FC}"/>
              </a:ext>
            </a:extLst>
          </p:cNvPr>
          <p:cNvSpPr>
            <a:spLocks noGrp="1"/>
          </p:cNvSpPr>
          <p:nvPr>
            <p:ph type="body" sz="quarter" idx="41" hasCustomPrompt="1"/>
          </p:nvPr>
        </p:nvSpPr>
        <p:spPr>
          <a:xfrm>
            <a:off x="6395597"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0" name="Текст 18">
            <a:extLst>
              <a:ext uri="{FF2B5EF4-FFF2-40B4-BE49-F238E27FC236}">
                <a16:creationId xmlns:a16="http://schemas.microsoft.com/office/drawing/2014/main" id="{0812886F-184C-40A8-A729-8B4B49268797}"/>
              </a:ext>
            </a:extLst>
          </p:cNvPr>
          <p:cNvSpPr>
            <a:spLocks noGrp="1"/>
          </p:cNvSpPr>
          <p:nvPr>
            <p:ph type="body" sz="quarter" idx="42" hasCustomPrompt="1"/>
          </p:nvPr>
        </p:nvSpPr>
        <p:spPr>
          <a:xfrm>
            <a:off x="6395602"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1" name="Текст 15">
            <a:extLst>
              <a:ext uri="{FF2B5EF4-FFF2-40B4-BE49-F238E27FC236}">
                <a16:creationId xmlns:a16="http://schemas.microsoft.com/office/drawing/2014/main" id="{227745AB-F0A1-4D69-B3E7-1E05EC5A83C9}"/>
              </a:ext>
            </a:extLst>
          </p:cNvPr>
          <p:cNvSpPr>
            <a:spLocks noGrp="1"/>
          </p:cNvSpPr>
          <p:nvPr>
            <p:ph type="body" sz="quarter" idx="43" hasCustomPrompt="1"/>
          </p:nvPr>
        </p:nvSpPr>
        <p:spPr>
          <a:xfrm>
            <a:off x="9371508" y="232582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2" name="Текст 18">
            <a:extLst>
              <a:ext uri="{FF2B5EF4-FFF2-40B4-BE49-F238E27FC236}">
                <a16:creationId xmlns:a16="http://schemas.microsoft.com/office/drawing/2014/main" id="{FA1D1660-FDA5-41B8-9EE3-ADA0E15F0CD7}"/>
              </a:ext>
            </a:extLst>
          </p:cNvPr>
          <p:cNvSpPr>
            <a:spLocks noGrp="1"/>
          </p:cNvSpPr>
          <p:nvPr>
            <p:ph type="body" sz="quarter" idx="44" hasCustomPrompt="1"/>
          </p:nvPr>
        </p:nvSpPr>
        <p:spPr>
          <a:xfrm>
            <a:off x="9371513" y="258662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3" name="Текст 15">
            <a:extLst>
              <a:ext uri="{FF2B5EF4-FFF2-40B4-BE49-F238E27FC236}">
                <a16:creationId xmlns:a16="http://schemas.microsoft.com/office/drawing/2014/main" id="{40B672B5-5EF2-428E-8952-03BB5F47FB44}"/>
              </a:ext>
            </a:extLst>
          </p:cNvPr>
          <p:cNvSpPr>
            <a:spLocks noGrp="1"/>
          </p:cNvSpPr>
          <p:nvPr>
            <p:ph type="body" sz="quarter" idx="45" hasCustomPrompt="1"/>
          </p:nvPr>
        </p:nvSpPr>
        <p:spPr>
          <a:xfrm>
            <a:off x="1483375" y="450748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4" name="Текст 18">
            <a:extLst>
              <a:ext uri="{FF2B5EF4-FFF2-40B4-BE49-F238E27FC236}">
                <a16:creationId xmlns:a16="http://schemas.microsoft.com/office/drawing/2014/main" id="{AAB3392A-4B63-483C-B97B-A962BA72959A}"/>
              </a:ext>
            </a:extLst>
          </p:cNvPr>
          <p:cNvSpPr>
            <a:spLocks noGrp="1"/>
          </p:cNvSpPr>
          <p:nvPr>
            <p:ph type="body" sz="quarter" idx="46" hasCustomPrompt="1"/>
          </p:nvPr>
        </p:nvSpPr>
        <p:spPr>
          <a:xfrm>
            <a:off x="1483380" y="476828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5" name="Текст 15">
            <a:extLst>
              <a:ext uri="{FF2B5EF4-FFF2-40B4-BE49-F238E27FC236}">
                <a16:creationId xmlns:a16="http://schemas.microsoft.com/office/drawing/2014/main" id="{52F154E0-81D0-4ED7-81F5-F2A41F6EE2EA}"/>
              </a:ext>
            </a:extLst>
          </p:cNvPr>
          <p:cNvSpPr>
            <a:spLocks noGrp="1"/>
          </p:cNvSpPr>
          <p:nvPr>
            <p:ph type="body" sz="quarter" idx="47" hasCustomPrompt="1"/>
          </p:nvPr>
        </p:nvSpPr>
        <p:spPr>
          <a:xfrm>
            <a:off x="4457493" y="4507480"/>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6" name="Текст 18">
            <a:extLst>
              <a:ext uri="{FF2B5EF4-FFF2-40B4-BE49-F238E27FC236}">
                <a16:creationId xmlns:a16="http://schemas.microsoft.com/office/drawing/2014/main" id="{D57D2666-5AA0-4552-8434-DE134549DA05}"/>
              </a:ext>
            </a:extLst>
          </p:cNvPr>
          <p:cNvSpPr>
            <a:spLocks noGrp="1"/>
          </p:cNvSpPr>
          <p:nvPr>
            <p:ph type="body" sz="quarter" idx="48" hasCustomPrompt="1"/>
          </p:nvPr>
        </p:nvSpPr>
        <p:spPr>
          <a:xfrm>
            <a:off x="4457498" y="4768286"/>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7" name="Текст 15">
            <a:extLst>
              <a:ext uri="{FF2B5EF4-FFF2-40B4-BE49-F238E27FC236}">
                <a16:creationId xmlns:a16="http://schemas.microsoft.com/office/drawing/2014/main" id="{7E6E0780-44C2-48C7-99F2-E711D9BFA855}"/>
              </a:ext>
            </a:extLst>
          </p:cNvPr>
          <p:cNvSpPr>
            <a:spLocks noGrp="1"/>
          </p:cNvSpPr>
          <p:nvPr>
            <p:ph type="body" sz="quarter" idx="49" hasCustomPrompt="1"/>
          </p:nvPr>
        </p:nvSpPr>
        <p:spPr>
          <a:xfrm>
            <a:off x="7416963" y="4502202"/>
            <a:ext cx="1337117"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78" name="Текст 18">
            <a:extLst>
              <a:ext uri="{FF2B5EF4-FFF2-40B4-BE49-F238E27FC236}">
                <a16:creationId xmlns:a16="http://schemas.microsoft.com/office/drawing/2014/main" id="{41A5DBDC-E19D-4B74-863C-D63A78E49380}"/>
              </a:ext>
            </a:extLst>
          </p:cNvPr>
          <p:cNvSpPr>
            <a:spLocks noGrp="1"/>
          </p:cNvSpPr>
          <p:nvPr>
            <p:ph type="body" sz="quarter" idx="50" hasCustomPrompt="1"/>
          </p:nvPr>
        </p:nvSpPr>
        <p:spPr>
          <a:xfrm>
            <a:off x="7416968" y="4763008"/>
            <a:ext cx="1336813"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
        <p:nvSpPr>
          <p:cNvPr id="79" name="Текст 15">
            <a:extLst>
              <a:ext uri="{FF2B5EF4-FFF2-40B4-BE49-F238E27FC236}">
                <a16:creationId xmlns:a16="http://schemas.microsoft.com/office/drawing/2014/main" id="{EEFB1377-2783-49F1-A131-38F4B63B90C4}"/>
              </a:ext>
            </a:extLst>
          </p:cNvPr>
          <p:cNvSpPr>
            <a:spLocks noGrp="1"/>
          </p:cNvSpPr>
          <p:nvPr>
            <p:ph type="body" sz="quarter" idx="51" hasCustomPrompt="1"/>
          </p:nvPr>
        </p:nvSpPr>
        <p:spPr>
          <a:xfrm>
            <a:off x="10376433" y="4527297"/>
            <a:ext cx="1799279" cy="320381"/>
          </a:xfrm>
        </p:spPr>
        <p:txBody>
          <a:bodyPr lIns="0" rtlCol="0" anchor="ctr">
            <a:noAutofit/>
          </a:bodyPr>
          <a:lstStyle>
            <a:lvl1pPr marL="0" indent="0" algn="ctr">
              <a:buNone/>
              <a:defRPr lang="en-US" sz="1200" kern="1200" cap="all" baseline="0" dirty="0">
                <a:solidFill>
                  <a:schemeClr val="accent1"/>
                </a:solidFill>
                <a:latin typeface="+mj-lt"/>
                <a:ea typeface="+mj-ea"/>
                <a:cs typeface="+mj-cs"/>
              </a:defRPr>
            </a:lvl1pPr>
          </a:lstStyle>
          <a:p>
            <a:pPr lvl="0" rtl="0"/>
            <a:r>
              <a:rPr lang="ru-RU" noProof="0"/>
              <a:t>имя</a:t>
            </a:r>
          </a:p>
        </p:txBody>
      </p:sp>
      <p:sp>
        <p:nvSpPr>
          <p:cNvPr id="80" name="Текст 18">
            <a:extLst>
              <a:ext uri="{FF2B5EF4-FFF2-40B4-BE49-F238E27FC236}">
                <a16:creationId xmlns:a16="http://schemas.microsoft.com/office/drawing/2014/main" id="{C188F315-95C8-490A-AB31-6B6D7A7A5357}"/>
              </a:ext>
            </a:extLst>
          </p:cNvPr>
          <p:cNvSpPr>
            <a:spLocks noGrp="1"/>
          </p:cNvSpPr>
          <p:nvPr>
            <p:ph type="body" sz="quarter" idx="52" hasCustomPrompt="1"/>
          </p:nvPr>
        </p:nvSpPr>
        <p:spPr>
          <a:xfrm>
            <a:off x="10376438" y="4788103"/>
            <a:ext cx="1798870" cy="361598"/>
          </a:xfrm>
        </p:spPr>
        <p:txBody>
          <a:bodyPr lIns="0" rtlCol="0">
            <a:normAutofit/>
          </a:bodyPr>
          <a:lstStyle>
            <a:lvl1pPr marL="0" indent="0" algn="ctr">
              <a:lnSpc>
                <a:spcPct val="150000"/>
              </a:lnSpc>
              <a:buFont typeface="Arial" panose="020B0604020202020204" pitchFamily="34" charset="0"/>
              <a:buNone/>
              <a:defRPr sz="900">
                <a:solidFill>
                  <a:schemeClr val="tx1"/>
                </a:solidFill>
              </a:defRPr>
            </a:lvl1pPr>
          </a:lstStyle>
          <a:p>
            <a:pPr lvl="0" rtl="0"/>
            <a:r>
              <a:rPr lang="ru-RU" noProof="0"/>
              <a:t>Заголовок</a:t>
            </a:r>
          </a:p>
        </p:txBody>
      </p:sp>
    </p:spTree>
    <p:extLst>
      <p:ext uri="{BB962C8B-B14F-4D97-AF65-F5344CB8AC3E}">
        <p14:creationId xmlns:p14="http://schemas.microsoft.com/office/powerpoint/2010/main" val="105190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 4 столбец со значкам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D6B45A-9FA0-4D2A-8BEF-4709BD5C14CA}"/>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cxnSp>
        <p:nvCxnSpPr>
          <p:cNvPr id="7" name="Прямая соединительная линия 6">
            <a:extLst>
              <a:ext uri="{FF2B5EF4-FFF2-40B4-BE49-F238E27FC236}">
                <a16:creationId xmlns:a16="http://schemas.microsoft.com/office/drawing/2014/main" id="{F87A579D-F737-4350-8205-BCA37BAFE1AB}"/>
              </a:ext>
            </a:extLst>
          </p:cNvPr>
          <p:cNvCxnSpPr>
            <a:cxnSpLocks/>
          </p:cNvCxnSpPr>
          <p:nvPr userDrawn="1"/>
        </p:nvCxnSpPr>
        <p:spPr>
          <a:xfrm>
            <a:off x="1121228" y="0"/>
            <a:ext cx="0" cy="11102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Текст 2">
            <a:extLst>
              <a:ext uri="{FF2B5EF4-FFF2-40B4-BE49-F238E27FC236}">
                <a16:creationId xmlns:a16="http://schemas.microsoft.com/office/drawing/2014/main" id="{3135F811-46C6-4574-99D7-6B90FE873BDF}"/>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1" name="Объект 3">
            <a:extLst>
              <a:ext uri="{FF2B5EF4-FFF2-40B4-BE49-F238E27FC236}">
                <a16:creationId xmlns:a16="http://schemas.microsoft.com/office/drawing/2014/main" id="{AB03F056-6BD3-4D1E-B794-6796E05CC4CF}"/>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2" name="Текст 4">
            <a:extLst>
              <a:ext uri="{FF2B5EF4-FFF2-40B4-BE49-F238E27FC236}">
                <a16:creationId xmlns:a16="http://schemas.microsoft.com/office/drawing/2014/main" id="{DD442E15-02E7-470A-B455-1641DC03E513}"/>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Объект 5">
            <a:extLst>
              <a:ext uri="{FF2B5EF4-FFF2-40B4-BE49-F238E27FC236}">
                <a16:creationId xmlns:a16="http://schemas.microsoft.com/office/drawing/2014/main" id="{7AB804A3-DDE8-4F7C-AA96-94BD898660F1}"/>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4" name="Текст 2">
            <a:extLst>
              <a:ext uri="{FF2B5EF4-FFF2-40B4-BE49-F238E27FC236}">
                <a16:creationId xmlns:a16="http://schemas.microsoft.com/office/drawing/2014/main" id="{41D76E21-775F-4F86-8F17-E8258055D6DE}"/>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5" name="Объект 3">
            <a:extLst>
              <a:ext uri="{FF2B5EF4-FFF2-40B4-BE49-F238E27FC236}">
                <a16:creationId xmlns:a16="http://schemas.microsoft.com/office/drawing/2014/main" id="{290EB005-534F-4E5E-81D4-3795AF32C8FB}"/>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6" name="Текст 2">
            <a:extLst>
              <a:ext uri="{FF2B5EF4-FFF2-40B4-BE49-F238E27FC236}">
                <a16:creationId xmlns:a16="http://schemas.microsoft.com/office/drawing/2014/main" id="{4DDA664B-9E00-41E2-903A-87130EEDB2DF}"/>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7" name="Объект 3">
            <a:extLst>
              <a:ext uri="{FF2B5EF4-FFF2-40B4-BE49-F238E27FC236}">
                <a16:creationId xmlns:a16="http://schemas.microsoft.com/office/drawing/2014/main" id="{F38183B6-48F8-4715-8596-BFC77AFE9243}"/>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8" name="Текст 2">
            <a:extLst>
              <a:ext uri="{FF2B5EF4-FFF2-40B4-BE49-F238E27FC236}">
                <a16:creationId xmlns:a16="http://schemas.microsoft.com/office/drawing/2014/main" id="{0C6D44CB-DAE7-40C8-B7B5-3AC0F92E224A}"/>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30" name="Текст 2">
            <a:extLst>
              <a:ext uri="{FF2B5EF4-FFF2-40B4-BE49-F238E27FC236}">
                <a16:creationId xmlns:a16="http://schemas.microsoft.com/office/drawing/2014/main" id="{D388CB94-B0AB-4513-9265-432FA36890D7}"/>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35" name="Текст 2">
            <a:extLst>
              <a:ext uri="{FF2B5EF4-FFF2-40B4-BE49-F238E27FC236}">
                <a16:creationId xmlns:a16="http://schemas.microsoft.com/office/drawing/2014/main" id="{82DB4D40-3550-49E6-AF64-41E7E499F45D}"/>
              </a:ext>
            </a:extLst>
          </p:cNvPr>
          <p:cNvSpPr>
            <a:spLocks noGrp="1"/>
          </p:cNvSpPr>
          <p:nvPr>
            <p:ph type="body" idx="23" hasCustomPrompt="1"/>
          </p:nvPr>
        </p:nvSpPr>
        <p:spPr>
          <a:xfrm>
            <a:off x="9023074" y="4464454"/>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36" name="Текст 2">
            <a:extLst>
              <a:ext uri="{FF2B5EF4-FFF2-40B4-BE49-F238E27FC236}">
                <a16:creationId xmlns:a16="http://schemas.microsoft.com/office/drawing/2014/main" id="{F6056747-20EC-4D2B-8AD5-79902BC51847}"/>
              </a:ext>
            </a:extLst>
          </p:cNvPr>
          <p:cNvSpPr>
            <a:spLocks noGrp="1"/>
          </p:cNvSpPr>
          <p:nvPr>
            <p:ph type="body" idx="24" hasCustomPrompt="1"/>
          </p:nvPr>
        </p:nvSpPr>
        <p:spPr>
          <a:xfrm>
            <a:off x="3568700" y="4464453"/>
            <a:ext cx="2330726" cy="438505"/>
          </a:xfrm>
        </p:spPr>
        <p:txBody>
          <a:bodyPr lIns="0" rIns="0" rtlCol="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Tree>
    <p:extLst>
      <p:ext uri="{BB962C8B-B14F-4D97-AF65-F5344CB8AC3E}">
        <p14:creationId xmlns:p14="http://schemas.microsoft.com/office/powerpoint/2010/main" val="141809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939" y="207002"/>
            <a:ext cx="1427162" cy="357195"/>
          </a:xfrm>
          <a:prstGeom prst="rect">
            <a:avLst/>
          </a:prstGeom>
        </p:spPr>
      </p:pic>
      <p:sp>
        <p:nvSpPr>
          <p:cNvPr id="12" name="TextBox 11"/>
          <p:cNvSpPr txBox="1"/>
          <p:nvPr userDrawn="1"/>
        </p:nvSpPr>
        <p:spPr>
          <a:xfrm>
            <a:off x="9855200" y="257175"/>
            <a:ext cx="2209800" cy="276999"/>
          </a:xfrm>
          <a:prstGeom prst="rect">
            <a:avLst/>
          </a:prstGeom>
          <a:noFill/>
        </p:spPr>
        <p:txBody>
          <a:bodyPr wrap="square" rtlCol="0">
            <a:spAutoFit/>
          </a:bodyPr>
          <a:lstStyle/>
          <a:p>
            <a:pPr algn="r"/>
            <a:fld id="{C202E3B1-6DF7-4B29-82F3-D7025B3D8106}" type="slidenum">
              <a:rPr lang="ru-RU" sz="1200" smtClean="0">
                <a:solidFill>
                  <a:srgbClr val="74777B"/>
                </a:solidFill>
              </a:rPr>
              <a:pPr algn="r"/>
              <a:t>‹#›</a:t>
            </a:fld>
            <a:endParaRPr lang="ru-RU" sz="1200" dirty="0">
              <a:solidFill>
                <a:srgbClr val="74777B"/>
              </a:solidFill>
            </a:endParaRPr>
          </a:p>
        </p:txBody>
      </p:sp>
      <p:sp>
        <p:nvSpPr>
          <p:cNvPr id="13" name="Заголовок 1">
            <a:extLst>
              <a:ext uri="{FF2B5EF4-FFF2-40B4-BE49-F238E27FC236}">
                <a16:creationId xmlns:a16="http://schemas.microsoft.com/office/drawing/2014/main" id="{67708C79-A4AC-4B5D-92DF-600737E4D11A}"/>
              </a:ext>
            </a:extLst>
          </p:cNvPr>
          <p:cNvSpPr>
            <a:spLocks noGrp="1"/>
          </p:cNvSpPr>
          <p:nvPr>
            <p:ph type="title" idx="4294967295"/>
          </p:nvPr>
        </p:nvSpPr>
        <p:spPr>
          <a:xfrm>
            <a:off x="3876675" y="171450"/>
            <a:ext cx="10515600" cy="923925"/>
          </a:xfrm>
        </p:spPr>
        <p:txBody>
          <a:bodyPr rtlCol="0">
            <a:normAutofit/>
          </a:bodyPr>
          <a:lstStyle/>
          <a:p>
            <a:r>
              <a:rPr lang="ru-RU" sz="2800" b="1" dirty="0" smtClean="0">
                <a:solidFill>
                  <a:srgbClr val="00BBEE"/>
                </a:solidFill>
                <a:latin typeface="Arial" panose="020B0604020202020204" pitchFamily="34" charset="0"/>
                <a:cs typeface="Arial" panose="020B0604020202020204" pitchFamily="34" charset="0"/>
              </a:rPr>
              <a:t>СОСТАВ КОМПЛЕКТА ДОКУМЕНТОВ</a:t>
            </a:r>
            <a:endParaRPr lang="ru-RU" sz="2800" b="1" dirty="0">
              <a:solidFill>
                <a:srgbClr val="00BBE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7814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M">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0E65E2A4-B306-4415-9D4B-9E9F98B043BB}"/>
              </a:ext>
            </a:extLst>
          </p:cNvPr>
          <p:cNvSpPr>
            <a:spLocks noGrp="1"/>
          </p:cNvSpPr>
          <p:nvPr>
            <p:ph type="pic" sz="quarter" idx="13"/>
          </p:nvPr>
        </p:nvSpPr>
        <p:spPr>
          <a:xfrm>
            <a:off x="0" y="0"/>
            <a:ext cx="6508046" cy="6858000"/>
          </a:xfrm>
          <a:custGeom>
            <a:avLst/>
            <a:gdLst>
              <a:gd name="connsiteX0" fmla="*/ 0 w 6508046"/>
              <a:gd name="connsiteY0" fmla="*/ 0 h 6858000"/>
              <a:gd name="connsiteX1" fmla="*/ 364331 w 6508046"/>
              <a:gd name="connsiteY1" fmla="*/ 0 h 6858000"/>
              <a:gd name="connsiteX2" fmla="*/ 1163270 w 6508046"/>
              <a:gd name="connsiteY2" fmla="*/ 2195274 h 6858000"/>
              <a:gd name="connsiteX3" fmla="*/ 1708696 w 6508046"/>
              <a:gd name="connsiteY3" fmla="*/ 4033986 h 6858000"/>
              <a:gd name="connsiteX4" fmla="*/ 1771025 w 6508046"/>
              <a:gd name="connsiteY4" fmla="*/ 4033986 h 6858000"/>
              <a:gd name="connsiteX5" fmla="*/ 2316450 w 6508046"/>
              <a:gd name="connsiteY5" fmla="*/ 2195274 h 6858000"/>
              <a:gd name="connsiteX6" fmla="*/ 3084403 w 6508046"/>
              <a:gd name="connsiteY6" fmla="*/ 0 h 6858000"/>
              <a:gd name="connsiteX7" fmla="*/ 6508046 w 6508046"/>
              <a:gd name="connsiteY7" fmla="*/ 0 h 6858000"/>
              <a:gd name="connsiteX8" fmla="*/ 6508046 w 6508046"/>
              <a:gd name="connsiteY8" fmla="*/ 6858000 h 6858000"/>
              <a:gd name="connsiteX9" fmla="*/ 4310896 w 6508046"/>
              <a:gd name="connsiteY9" fmla="*/ 6858000 h 6858000"/>
              <a:gd name="connsiteX10" fmla="*/ 4310896 w 6508046"/>
              <a:gd name="connsiteY10" fmla="*/ 4407962 h 6858000"/>
              <a:gd name="connsiteX11" fmla="*/ 4638169 w 6508046"/>
              <a:gd name="connsiteY11" fmla="*/ 683746 h 6858000"/>
              <a:gd name="connsiteX12" fmla="*/ 4575840 w 6508046"/>
              <a:gd name="connsiteY12" fmla="*/ 683746 h 6858000"/>
              <a:gd name="connsiteX13" fmla="*/ 3734395 w 6508046"/>
              <a:gd name="connsiteY13" fmla="*/ 3332738 h 6858000"/>
              <a:gd name="connsiteX14" fmla="*/ 2441823 w 6508046"/>
              <a:gd name="connsiteY14" fmla="*/ 6858000 h 6858000"/>
              <a:gd name="connsiteX15" fmla="*/ 914221 w 6508046"/>
              <a:gd name="connsiteY15" fmla="*/ 6858000 h 6858000"/>
              <a:gd name="connsiteX16" fmla="*/ 0 w 6508046"/>
              <a:gd name="connsiteY16" fmla="*/ 43361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8046" h="6858000">
                <a:moveTo>
                  <a:pt x="0" y="0"/>
                </a:moveTo>
                <a:lnTo>
                  <a:pt x="364331" y="0"/>
                </a:lnTo>
                <a:lnTo>
                  <a:pt x="1163270" y="2195274"/>
                </a:lnTo>
                <a:cubicBezTo>
                  <a:pt x="1350258" y="2787402"/>
                  <a:pt x="1521708" y="3395157"/>
                  <a:pt x="1708696" y="4033986"/>
                </a:cubicBezTo>
                <a:lnTo>
                  <a:pt x="1771025" y="4033986"/>
                </a:lnTo>
                <a:cubicBezTo>
                  <a:pt x="1958013" y="3395067"/>
                  <a:pt x="2113925" y="2787313"/>
                  <a:pt x="2316450" y="2195274"/>
                </a:cubicBezTo>
                <a:lnTo>
                  <a:pt x="3084403" y="0"/>
                </a:lnTo>
                <a:lnTo>
                  <a:pt x="6508046" y="0"/>
                </a:lnTo>
                <a:lnTo>
                  <a:pt x="6508046" y="6858000"/>
                </a:lnTo>
                <a:lnTo>
                  <a:pt x="4310896" y="6858000"/>
                </a:lnTo>
                <a:lnTo>
                  <a:pt x="4310896" y="4407962"/>
                </a:lnTo>
                <a:cubicBezTo>
                  <a:pt x="4310896" y="3410694"/>
                  <a:pt x="4513511" y="1681014"/>
                  <a:pt x="4638169" y="683746"/>
                </a:cubicBezTo>
                <a:lnTo>
                  <a:pt x="4575840" y="683746"/>
                </a:lnTo>
                <a:lnTo>
                  <a:pt x="3734395" y="3332738"/>
                </a:lnTo>
                <a:lnTo>
                  <a:pt x="2441823" y="6858000"/>
                </a:lnTo>
                <a:lnTo>
                  <a:pt x="914221" y="6858000"/>
                </a:lnTo>
                <a:lnTo>
                  <a:pt x="0" y="4336167"/>
                </a:lnTo>
                <a:close/>
              </a:path>
            </a:pathLst>
          </a:custGeom>
        </p:spPr>
        <p:txBody>
          <a:bodyPr wrap="square" rtlCol="0">
            <a:noAutofit/>
          </a:bodyPr>
          <a:lstStyle/>
          <a:p>
            <a:pPr rtl="0"/>
            <a:endParaRPr lang="ru-RU" noProof="0"/>
          </a:p>
        </p:txBody>
      </p:sp>
      <p:sp>
        <p:nvSpPr>
          <p:cNvPr id="3" name="Объект 2">
            <a:extLst>
              <a:ext uri="{FF2B5EF4-FFF2-40B4-BE49-F238E27FC236}">
                <a16:creationId xmlns:a16="http://schemas.microsoft.com/office/drawing/2014/main" id="{D772EF9B-97B0-4909-B1C8-B680035F9DC5}"/>
              </a:ext>
            </a:extLst>
          </p:cNvPr>
          <p:cNvSpPr>
            <a:spLocks noGrp="1"/>
          </p:cNvSpPr>
          <p:nvPr>
            <p:ph idx="1" hasCustomPrompt="1"/>
          </p:nvPr>
        </p:nvSpPr>
        <p:spPr>
          <a:xfrm>
            <a:off x="7260771" y="4136571"/>
            <a:ext cx="3907972" cy="1883230"/>
          </a:xfrm>
        </p:spPr>
        <p:txBody>
          <a:bodyPr lIns="0" rtlCol="0">
            <a:normAutofit/>
          </a:bodyPr>
          <a:lstStyle>
            <a:lvl1pPr marL="0" indent="0">
              <a:lnSpc>
                <a:spcPct val="150000"/>
              </a:lnSpc>
              <a:buNone/>
              <a:defRPr sz="1200"/>
            </a:lvl1pPr>
          </a:lstStyle>
          <a:p>
            <a:pPr lvl="0" rtl="0"/>
            <a:r>
              <a:rPr lang="ru-RU" noProof="0"/>
              <a:t>Щелкните, чтобы изменить стили текста образца слайда</a:t>
            </a:r>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a:xfrm>
            <a:off x="838200" y="6356350"/>
            <a:ext cx="1643743" cy="365125"/>
          </a:xfrm>
        </p:spPr>
        <p:txBody>
          <a:bodyPr rtlCol="0"/>
          <a:lstStyle>
            <a:lvl1pPr algn="ctr">
              <a:defRPr>
                <a:solidFill>
                  <a:schemeClr val="tx1"/>
                </a:solidFill>
              </a:defRPr>
            </a:lvl1pPr>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a:xfrm>
            <a:off x="4332514" y="6356350"/>
            <a:ext cx="2175532" cy="365125"/>
          </a:xfrm>
        </p:spPr>
        <p:txBody>
          <a:bodyPr rtlCol="0"/>
          <a:lstStyle>
            <a:lvl1pPr>
              <a:defRPr>
                <a:solidFill>
                  <a:schemeClr val="tx1"/>
                </a:solidFill>
              </a:defRPr>
            </a:lvl1p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8" name="Заголовок 1">
            <a:extLst>
              <a:ext uri="{FF2B5EF4-FFF2-40B4-BE49-F238E27FC236}">
                <a16:creationId xmlns:a16="http://schemas.microsoft.com/office/drawing/2014/main" id="{7CA22921-D059-426E-8623-0C4322D58F73}"/>
              </a:ext>
            </a:extLst>
          </p:cNvPr>
          <p:cNvSpPr>
            <a:spLocks noGrp="1"/>
          </p:cNvSpPr>
          <p:nvPr>
            <p:ph type="title" hasCustomPrompt="1"/>
          </p:nvPr>
        </p:nvSpPr>
        <p:spPr>
          <a:xfrm>
            <a:off x="7260771" y="3363686"/>
            <a:ext cx="3907972" cy="555171"/>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a:t>
            </a:r>
          </a:p>
        </p:txBody>
      </p:sp>
      <p:cxnSp>
        <p:nvCxnSpPr>
          <p:cNvPr id="10" name="Прямая соединительная линия 9">
            <a:extLst>
              <a:ext uri="{FF2B5EF4-FFF2-40B4-BE49-F238E27FC236}">
                <a16:creationId xmlns:a16="http://schemas.microsoft.com/office/drawing/2014/main" id="{178A5C12-53C3-4CC4-AA3B-D3292948C778}"/>
              </a:ext>
            </a:extLst>
          </p:cNvPr>
          <p:cNvCxnSpPr>
            <a:cxnSpLocks/>
          </p:cNvCxnSpPr>
          <p:nvPr userDrawn="1"/>
        </p:nvCxnSpPr>
        <p:spPr>
          <a:xfrm>
            <a:off x="7271657" y="0"/>
            <a:ext cx="0" cy="3124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362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p:nvSpPr>
          <p:cNvPr id="46" name="Рисунок 45">
            <a:extLst>
              <a:ext uri="{FF2B5EF4-FFF2-40B4-BE49-F238E27FC236}">
                <a16:creationId xmlns:a16="http://schemas.microsoft.com/office/drawing/2014/main" id="{D230F83A-5E75-4047-ADC0-05151570D70A}"/>
              </a:ext>
            </a:extLst>
          </p:cNvPr>
          <p:cNvSpPr>
            <a:spLocks noGrp="1"/>
          </p:cNvSpPr>
          <p:nvPr>
            <p:ph type="pic" sz="quarter" idx="28"/>
          </p:nvPr>
        </p:nvSpPr>
        <p:spPr>
          <a:xfrm>
            <a:off x="6426578" y="0"/>
            <a:ext cx="5765422" cy="6858000"/>
          </a:xfrm>
          <a:custGeom>
            <a:avLst/>
            <a:gdLst>
              <a:gd name="connsiteX0" fmla="*/ 4105955 w 5765422"/>
              <a:gd name="connsiteY0" fmla="*/ 0 h 6858000"/>
              <a:gd name="connsiteX1" fmla="*/ 5765422 w 5765422"/>
              <a:gd name="connsiteY1" fmla="*/ 0 h 6858000"/>
              <a:gd name="connsiteX2" fmla="*/ 5765422 w 5765422"/>
              <a:gd name="connsiteY2" fmla="*/ 6858000 h 6858000"/>
              <a:gd name="connsiteX3" fmla="*/ 0 w 57654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65422" h="6858000">
                <a:moveTo>
                  <a:pt x="4105955" y="0"/>
                </a:moveTo>
                <a:lnTo>
                  <a:pt x="5765422" y="0"/>
                </a:lnTo>
                <a:lnTo>
                  <a:pt x="5765422" y="6858000"/>
                </a:lnTo>
                <a:lnTo>
                  <a:pt x="0" y="6858000"/>
                </a:lnTo>
                <a:close/>
              </a:path>
            </a:pathLst>
          </a:custGeom>
        </p:spPr>
        <p:txBody>
          <a:bodyPr wrap="square" rtlCol="0" anchor="ctr">
            <a:noAutofit/>
          </a:bodyPr>
          <a:lstStyle>
            <a:lvl1pPr marL="0" indent="0" algn="r">
              <a:buNone/>
              <a:defRPr/>
            </a:lvl1pPr>
          </a:lstStyle>
          <a:p>
            <a:pPr rtl="0"/>
            <a:endParaRPr lang="ru-RU" noProof="0"/>
          </a:p>
        </p:txBody>
      </p:sp>
      <p:sp>
        <p:nvSpPr>
          <p:cNvPr id="30" name="Рисунок 29">
            <a:extLst>
              <a:ext uri="{FF2B5EF4-FFF2-40B4-BE49-F238E27FC236}">
                <a16:creationId xmlns:a16="http://schemas.microsoft.com/office/drawing/2014/main" id="{96FD6FB9-CD68-47AB-A03D-06B72104AF11}"/>
              </a:ext>
            </a:extLst>
          </p:cNvPr>
          <p:cNvSpPr>
            <a:spLocks noGrp="1"/>
          </p:cNvSpPr>
          <p:nvPr>
            <p:ph type="pic" sz="quarter" idx="27"/>
          </p:nvPr>
        </p:nvSpPr>
        <p:spPr>
          <a:xfrm>
            <a:off x="-11657" y="-16298"/>
            <a:ext cx="5555640" cy="6874299"/>
          </a:xfrm>
          <a:custGeom>
            <a:avLst/>
            <a:gdLst>
              <a:gd name="connsiteX0" fmla="*/ 0 w 5555640"/>
              <a:gd name="connsiteY0" fmla="*/ 0 h 6874299"/>
              <a:gd name="connsiteX1" fmla="*/ 5555640 w 5555640"/>
              <a:gd name="connsiteY1" fmla="*/ 8960 h 6874299"/>
              <a:gd name="connsiteX2" fmla="*/ 1445237 w 5555640"/>
              <a:gd name="connsiteY2" fmla="*/ 6874299 h 6874299"/>
              <a:gd name="connsiteX3" fmla="*/ 0 w 5555640"/>
              <a:gd name="connsiteY3" fmla="*/ 6874299 h 6874299"/>
            </a:gdLst>
            <a:ahLst/>
            <a:cxnLst>
              <a:cxn ang="0">
                <a:pos x="connsiteX0" y="connsiteY0"/>
              </a:cxn>
              <a:cxn ang="0">
                <a:pos x="connsiteX1" y="connsiteY1"/>
              </a:cxn>
              <a:cxn ang="0">
                <a:pos x="connsiteX2" y="connsiteY2"/>
              </a:cxn>
              <a:cxn ang="0">
                <a:pos x="connsiteX3" y="connsiteY3"/>
              </a:cxn>
            </a:cxnLst>
            <a:rect l="l" t="t" r="r" b="b"/>
            <a:pathLst>
              <a:path w="5555640" h="6874299">
                <a:moveTo>
                  <a:pt x="0" y="0"/>
                </a:moveTo>
                <a:lnTo>
                  <a:pt x="5555640" y="8960"/>
                </a:lnTo>
                <a:lnTo>
                  <a:pt x="1445237" y="6874299"/>
                </a:lnTo>
                <a:lnTo>
                  <a:pt x="0" y="6874299"/>
                </a:lnTo>
                <a:close/>
              </a:path>
            </a:pathLst>
          </a:custGeom>
        </p:spPr>
        <p:txBody>
          <a:bodyPr wrap="square" rtlCol="0">
            <a:noAutofit/>
          </a:bodyPr>
          <a:lstStyle/>
          <a:p>
            <a:pPr rtl="0"/>
            <a:endParaRPr lang="ru-RU" noProof="0"/>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4461307" y="4277953"/>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lvl1pPr>
              <a:defRPr>
                <a:solidFill>
                  <a:schemeClr val="tx1"/>
                </a:solidFill>
              </a:defRPr>
            </a:lvl1pPr>
          </a:lstStyle>
          <a:p>
            <a:pPr rtl="0"/>
            <a:fld id="{B5CEABB6-07DC-46E8-9B57-56EC44A396E5}" type="slidenum">
              <a:rPr lang="ru-RU" noProof="0" smtClean="0"/>
              <a:pPr/>
              <a:t>‹#›</a:t>
            </a:fld>
            <a:endParaRPr lang="ru-RU" noProof="0"/>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4156823" y="4752561"/>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3869713" y="5217644"/>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47" name="Текст 18">
            <a:extLst>
              <a:ext uri="{FF2B5EF4-FFF2-40B4-BE49-F238E27FC236}">
                <a16:creationId xmlns:a16="http://schemas.microsoft.com/office/drawing/2014/main" id="{AD14F11B-0FDD-41EF-8278-550F37093B15}"/>
              </a:ext>
            </a:extLst>
          </p:cNvPr>
          <p:cNvSpPr>
            <a:spLocks noGrp="1"/>
          </p:cNvSpPr>
          <p:nvPr>
            <p:ph type="body" sz="quarter" idx="29" hasCustomPrompt="1"/>
          </p:nvPr>
        </p:nvSpPr>
        <p:spPr>
          <a:xfrm>
            <a:off x="3580046" y="5673201"/>
            <a:ext cx="2310968" cy="470424"/>
          </a:xfrm>
        </p:spPr>
        <p:txBody>
          <a:bodyPr lIns="0" rtlCol="0">
            <a:normAutofit/>
          </a:bodyPr>
          <a:lstStyle>
            <a:lvl1pPr marL="0" indent="0" algn="l">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2" name="Заголовок 1">
            <a:extLst>
              <a:ext uri="{FF2B5EF4-FFF2-40B4-BE49-F238E27FC236}">
                <a16:creationId xmlns:a16="http://schemas.microsoft.com/office/drawing/2014/main" id="{9EB2270B-D707-4103-98F1-E697CEBA718E}"/>
              </a:ext>
            </a:extLst>
          </p:cNvPr>
          <p:cNvSpPr>
            <a:spLocks noGrp="1"/>
          </p:cNvSpPr>
          <p:nvPr>
            <p:ph type="title" hasCustomPrompt="1"/>
          </p:nvPr>
        </p:nvSpPr>
        <p:spPr>
          <a:xfrm>
            <a:off x="4898571" y="3363686"/>
            <a:ext cx="3907972" cy="555171"/>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a:t>
            </a:r>
          </a:p>
        </p:txBody>
      </p:sp>
    </p:spTree>
    <p:extLst>
      <p:ext uri="{BB962C8B-B14F-4D97-AF65-F5344CB8AC3E}">
        <p14:creationId xmlns:p14="http://schemas.microsoft.com/office/powerpoint/2010/main" val="112420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S">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3583479E-F517-4F8A-9382-5B73D75104D3}"/>
              </a:ext>
            </a:extLst>
          </p:cNvPr>
          <p:cNvSpPr>
            <a:spLocks noGrp="1"/>
          </p:cNvSpPr>
          <p:nvPr>
            <p:ph type="pic" sz="quarter" idx="13"/>
          </p:nvPr>
        </p:nvSpPr>
        <p:spPr>
          <a:xfrm>
            <a:off x="6016886" y="0"/>
            <a:ext cx="6175114" cy="6858000"/>
          </a:xfrm>
          <a:custGeom>
            <a:avLst/>
            <a:gdLst>
              <a:gd name="connsiteX0" fmla="*/ 1341004 w 6175114"/>
              <a:gd name="connsiteY0" fmla="*/ 0 h 6858000"/>
              <a:gd name="connsiteX1" fmla="*/ 6175114 w 6175114"/>
              <a:gd name="connsiteY1" fmla="*/ 0 h 6858000"/>
              <a:gd name="connsiteX2" fmla="*/ 6175114 w 6175114"/>
              <a:gd name="connsiteY2" fmla="*/ 1753853 h 6858000"/>
              <a:gd name="connsiteX3" fmla="*/ 5820369 w 6175114"/>
              <a:gd name="connsiteY3" fmla="*/ 2196189 h 6858000"/>
              <a:gd name="connsiteX4" fmla="*/ 3753019 w 6175114"/>
              <a:gd name="connsiteY4" fmla="*/ 1432910 h 6858000"/>
              <a:gd name="connsiteX5" fmla="*/ 2496678 w 6175114"/>
              <a:gd name="connsiteY5" fmla="*/ 2275742 h 6858000"/>
              <a:gd name="connsiteX6" fmla="*/ 4071059 w 6175114"/>
              <a:gd name="connsiteY6" fmla="*/ 3452528 h 6858000"/>
              <a:gd name="connsiteX7" fmla="*/ 5359131 w 6175114"/>
              <a:gd name="connsiteY7" fmla="*/ 3977321 h 6858000"/>
              <a:gd name="connsiteX8" fmla="*/ 6026758 w 6175114"/>
              <a:gd name="connsiteY8" fmla="*/ 4302039 h 6858000"/>
              <a:gd name="connsiteX9" fmla="*/ 6175114 w 6175114"/>
              <a:gd name="connsiteY9" fmla="*/ 4397461 h 6858000"/>
              <a:gd name="connsiteX10" fmla="*/ 6175114 w 6175114"/>
              <a:gd name="connsiteY10" fmla="*/ 6858000 h 6858000"/>
              <a:gd name="connsiteX11" fmla="*/ 4869473 w 6175114"/>
              <a:gd name="connsiteY11" fmla="*/ 6858000 h 6858000"/>
              <a:gd name="connsiteX12" fmla="*/ 4856472 w 6175114"/>
              <a:gd name="connsiteY12" fmla="*/ 6790487 h 6858000"/>
              <a:gd name="connsiteX13" fmla="*/ 3419067 w 6175114"/>
              <a:gd name="connsiteY13" fmla="*/ 5837920 h 6858000"/>
              <a:gd name="connsiteX14" fmla="*/ 2099173 w 6175114"/>
              <a:gd name="connsiteY14" fmla="*/ 5265482 h 6858000"/>
              <a:gd name="connsiteX15" fmla="*/ 0 w 6175114"/>
              <a:gd name="connsiteY15" fmla="*/ 2434764 h 6858000"/>
              <a:gd name="connsiteX16" fmla="*/ 1315163 w 6175114"/>
              <a:gd name="connsiteY16" fmla="*/ 16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5114" h="6858000">
                <a:moveTo>
                  <a:pt x="1341004" y="0"/>
                </a:moveTo>
                <a:lnTo>
                  <a:pt x="6175114" y="0"/>
                </a:lnTo>
                <a:lnTo>
                  <a:pt x="6175114" y="1753853"/>
                </a:lnTo>
                <a:lnTo>
                  <a:pt x="5820369" y="2196189"/>
                </a:lnTo>
                <a:cubicBezTo>
                  <a:pt x="5120645" y="1703218"/>
                  <a:pt x="4405009" y="1432910"/>
                  <a:pt x="3753019" y="1432910"/>
                </a:cubicBezTo>
                <a:cubicBezTo>
                  <a:pt x="2989739" y="1432910"/>
                  <a:pt x="2496678" y="1735039"/>
                  <a:pt x="2496678" y="2275742"/>
                </a:cubicBezTo>
                <a:cubicBezTo>
                  <a:pt x="2496678" y="2880092"/>
                  <a:pt x="3148671" y="3086756"/>
                  <a:pt x="4071059" y="3452528"/>
                </a:cubicBezTo>
                <a:lnTo>
                  <a:pt x="5359131" y="3977321"/>
                </a:lnTo>
                <a:cubicBezTo>
                  <a:pt x="5600645" y="4072737"/>
                  <a:pt x="5823711" y="4180452"/>
                  <a:pt x="6026758" y="4302039"/>
                </a:cubicBezTo>
                <a:lnTo>
                  <a:pt x="6175114" y="4397461"/>
                </a:lnTo>
                <a:lnTo>
                  <a:pt x="6175114" y="6858000"/>
                </a:lnTo>
                <a:lnTo>
                  <a:pt x="4869473" y="6858000"/>
                </a:lnTo>
                <a:lnTo>
                  <a:pt x="4856472" y="6790487"/>
                </a:lnTo>
                <a:cubicBezTo>
                  <a:pt x="4737539" y="6344090"/>
                  <a:pt x="4212235" y="6157971"/>
                  <a:pt x="3419067" y="5837920"/>
                </a:cubicBezTo>
                <a:lnTo>
                  <a:pt x="2099173" y="5265482"/>
                </a:lnTo>
                <a:cubicBezTo>
                  <a:pt x="1001854" y="4836066"/>
                  <a:pt x="0" y="3929589"/>
                  <a:pt x="0" y="2434764"/>
                </a:cubicBezTo>
                <a:cubicBezTo>
                  <a:pt x="0" y="1459726"/>
                  <a:pt x="493110" y="590353"/>
                  <a:pt x="1315163" y="16279"/>
                </a:cubicBezTo>
                <a:close/>
              </a:path>
            </a:pathLst>
          </a:custGeom>
        </p:spPr>
        <p:txBody>
          <a:bodyPr wrap="square" rtlCol="0" anchor="ctr">
            <a:noAutofit/>
          </a:bodyPr>
          <a:lstStyle>
            <a:lvl1pPr marL="0" indent="0" algn="ctr">
              <a:buNone/>
              <a:defRPr/>
            </a:lvl1pPr>
          </a:lstStyle>
          <a:p>
            <a:pPr rtl="0"/>
            <a:endParaRPr lang="ru-RU" noProof="0"/>
          </a:p>
        </p:txBody>
      </p:sp>
      <p:sp>
        <p:nvSpPr>
          <p:cNvPr id="2" name="Заголовок 1">
            <a:extLst>
              <a:ext uri="{FF2B5EF4-FFF2-40B4-BE49-F238E27FC236}">
                <a16:creationId xmlns:a16="http://schemas.microsoft.com/office/drawing/2014/main" id="{983917A6-AC6D-490C-947C-C8BDB0A54B33}"/>
              </a:ext>
            </a:extLst>
          </p:cNvPr>
          <p:cNvSpPr>
            <a:spLocks noGrp="1"/>
          </p:cNvSpPr>
          <p:nvPr>
            <p:ph type="title" hasCustomPrompt="1"/>
          </p:nvPr>
        </p:nvSpPr>
        <p:spPr>
          <a:xfrm>
            <a:off x="1099456" y="3257550"/>
            <a:ext cx="4203247" cy="743744"/>
          </a:xfrm>
        </p:spPr>
        <p:txBody>
          <a:bodyPr lIns="0" rtlCol="0" anchor="t">
            <a:noAutofit/>
          </a:bodyPr>
          <a:lstStyle>
            <a:lvl1pPr>
              <a:defRPr sz="2800" cap="all" baseline="0">
                <a:solidFill>
                  <a:schemeClr val="accent1"/>
                </a:solidFill>
              </a:defRPr>
            </a:lvl1pPr>
          </a:lstStyle>
          <a:p>
            <a:pPr rtl="0"/>
            <a:r>
              <a:rPr lang="ru-RU" noProof="0"/>
              <a:t>Щелкните, чтобы изменить</a:t>
            </a:r>
          </a:p>
        </p:txBody>
      </p:sp>
      <p:sp>
        <p:nvSpPr>
          <p:cNvPr id="3" name="Объект 2">
            <a:extLst>
              <a:ext uri="{FF2B5EF4-FFF2-40B4-BE49-F238E27FC236}">
                <a16:creationId xmlns:a16="http://schemas.microsoft.com/office/drawing/2014/main" id="{D772EF9B-97B0-4909-B1C8-B680035F9DC5}"/>
              </a:ext>
            </a:extLst>
          </p:cNvPr>
          <p:cNvSpPr>
            <a:spLocks noGrp="1"/>
          </p:cNvSpPr>
          <p:nvPr>
            <p:ph idx="1" hasCustomPrompt="1"/>
          </p:nvPr>
        </p:nvSpPr>
        <p:spPr>
          <a:xfrm>
            <a:off x="1099456" y="4238625"/>
            <a:ext cx="4203247" cy="1800225"/>
          </a:xfrm>
        </p:spPr>
        <p:txBody>
          <a:bodyPr lIns="0" rtlCol="0">
            <a:normAutofit/>
          </a:bodyPr>
          <a:lstStyle>
            <a:lvl1pPr marL="0" indent="0">
              <a:lnSpc>
                <a:spcPct val="150000"/>
              </a:lnSpc>
              <a:buNone/>
              <a:defRPr sz="1200"/>
            </a:lvl1pPr>
          </a:lstStyle>
          <a:p>
            <a:pPr lvl="0" rtl="0"/>
            <a:r>
              <a:rPr lang="ru-RU" noProof="0"/>
              <a:t>Щелкните, чтобы изменить стили текста образца слайда</a:t>
            </a:r>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lvl1pPr>
              <a:defRPr>
                <a:solidFill>
                  <a:schemeClr val="tx1"/>
                </a:solidFill>
              </a:defRPr>
            </a:lvl1pPr>
          </a:lstStyle>
          <a:p>
            <a:pPr rtl="0"/>
            <a:fld id="{9FF96520-E4CE-4EAD-8ABF-1D2297D6B3AA}" type="slidenum">
              <a:rPr lang="ru-RU" noProof="0" smtClean="0"/>
              <a:pPr/>
              <a:t>‹#›</a:t>
            </a:fld>
            <a:endParaRPr lang="ru-RU" noProof="0"/>
          </a:p>
        </p:txBody>
      </p:sp>
      <p:cxnSp>
        <p:nvCxnSpPr>
          <p:cNvPr id="31" name="Прямая соединительная линия 30">
            <a:extLst>
              <a:ext uri="{FF2B5EF4-FFF2-40B4-BE49-F238E27FC236}">
                <a16:creationId xmlns:a16="http://schemas.microsoft.com/office/drawing/2014/main" id="{6BF3408D-E369-4A9E-ABF8-0D643DDD2F9A}"/>
              </a:ext>
            </a:extLst>
          </p:cNvPr>
          <p:cNvCxnSpPr>
            <a:cxnSpLocks/>
          </p:cNvCxnSpPr>
          <p:nvPr userDrawn="1"/>
        </p:nvCxnSpPr>
        <p:spPr>
          <a:xfrm>
            <a:off x="1121228" y="0"/>
            <a:ext cx="0" cy="3048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Шесть объектов">
    <p:spTree>
      <p:nvGrpSpPr>
        <p:cNvPr id="1" name=""/>
        <p:cNvGrpSpPr/>
        <p:nvPr/>
      </p:nvGrpSpPr>
      <p:grpSpPr>
        <a:xfrm>
          <a:off x="0" y="0"/>
          <a:ext cx="0" cy="0"/>
          <a:chOff x="0" y="0"/>
          <a:chExt cx="0" cy="0"/>
        </a:xfrm>
      </p:grpSpPr>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34186" y="2903538"/>
            <a:ext cx="3104198" cy="345475"/>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34141"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1" name="Текст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641894" y="2903538"/>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Подзаголовок слайда</a:t>
            </a:r>
          </a:p>
        </p:txBody>
      </p:sp>
      <p:sp>
        <p:nvSpPr>
          <p:cNvPr id="32" name="Текст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642223"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33" name="Текст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249601" y="2903538"/>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34" name="Текст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250305" y="3249013"/>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p:nvPr>
        </p:nvSpPr>
        <p:spPr>
          <a:xfrm>
            <a:off x="1034142" y="1110286"/>
            <a:ext cx="10515600" cy="924808"/>
          </a:xfrm>
        </p:spPr>
        <p:txBody>
          <a:bodyPr lIns="0" rtlCol="0">
            <a:normAutofit/>
          </a:bodyPr>
          <a:lstStyle>
            <a:lvl1pPr>
              <a:defRPr lang="en-US" sz="2800" kern="1200" cap="all" baseline="0" dirty="0">
                <a:solidFill>
                  <a:schemeClr val="accent1"/>
                </a:solidFill>
                <a:latin typeface="+mj-lt"/>
                <a:ea typeface="+mj-ea"/>
                <a:cs typeface="+mj-cs"/>
              </a:defRPr>
            </a:lvl1pPr>
          </a:lstStyle>
          <a:p>
            <a:pPr rtl="0"/>
            <a:r>
              <a:rPr lang="ru-RU" noProof="0"/>
              <a:t>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12" name="Текст 15">
            <a:extLst>
              <a:ext uri="{FF2B5EF4-FFF2-40B4-BE49-F238E27FC236}">
                <a16:creationId xmlns:a16="http://schemas.microsoft.com/office/drawing/2014/main" id="{6CB12E29-CEAA-4595-B65C-5BE0B527CD43}"/>
              </a:ext>
            </a:extLst>
          </p:cNvPr>
          <p:cNvSpPr>
            <a:spLocks noGrp="1"/>
          </p:cNvSpPr>
          <p:nvPr>
            <p:ph type="body" sz="quarter" idx="23" hasCustomPrompt="1"/>
          </p:nvPr>
        </p:nvSpPr>
        <p:spPr>
          <a:xfrm>
            <a:off x="1033811"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3" name="Текст 18">
            <a:extLst>
              <a:ext uri="{FF2B5EF4-FFF2-40B4-BE49-F238E27FC236}">
                <a16:creationId xmlns:a16="http://schemas.microsoft.com/office/drawing/2014/main" id="{9A5A9E4A-8FA1-4B1A-86F3-162A0ED25FF5}"/>
              </a:ext>
            </a:extLst>
          </p:cNvPr>
          <p:cNvSpPr>
            <a:spLocks noGrp="1"/>
          </p:cNvSpPr>
          <p:nvPr>
            <p:ph type="body" sz="quarter" idx="24" hasCustomPrompt="1"/>
          </p:nvPr>
        </p:nvSpPr>
        <p:spPr>
          <a:xfrm>
            <a:off x="1033766"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4" name="Текст 15">
            <a:extLst>
              <a:ext uri="{FF2B5EF4-FFF2-40B4-BE49-F238E27FC236}">
                <a16:creationId xmlns:a16="http://schemas.microsoft.com/office/drawing/2014/main" id="{1656AF90-4012-4B9E-81A7-2796EE40AEAF}"/>
              </a:ext>
            </a:extLst>
          </p:cNvPr>
          <p:cNvSpPr>
            <a:spLocks noGrp="1"/>
          </p:cNvSpPr>
          <p:nvPr>
            <p:ph type="body" sz="quarter" idx="25" hasCustomPrompt="1"/>
          </p:nvPr>
        </p:nvSpPr>
        <p:spPr>
          <a:xfrm>
            <a:off x="4641519"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Подзаголовок слайда</a:t>
            </a:r>
          </a:p>
        </p:txBody>
      </p:sp>
      <p:sp>
        <p:nvSpPr>
          <p:cNvPr id="16" name="Текст 18">
            <a:extLst>
              <a:ext uri="{FF2B5EF4-FFF2-40B4-BE49-F238E27FC236}">
                <a16:creationId xmlns:a16="http://schemas.microsoft.com/office/drawing/2014/main" id="{E34BCA93-D058-4D61-BAE5-2671E1572376}"/>
              </a:ext>
            </a:extLst>
          </p:cNvPr>
          <p:cNvSpPr>
            <a:spLocks noGrp="1"/>
          </p:cNvSpPr>
          <p:nvPr>
            <p:ph type="body" sz="quarter" idx="26" hasCustomPrompt="1"/>
          </p:nvPr>
        </p:nvSpPr>
        <p:spPr>
          <a:xfrm>
            <a:off x="4641848"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18" name="Текст 15">
            <a:extLst>
              <a:ext uri="{FF2B5EF4-FFF2-40B4-BE49-F238E27FC236}">
                <a16:creationId xmlns:a16="http://schemas.microsoft.com/office/drawing/2014/main" id="{0BE8C5BE-9959-40C7-83C2-546EBFBC1414}"/>
              </a:ext>
            </a:extLst>
          </p:cNvPr>
          <p:cNvSpPr>
            <a:spLocks noGrp="1"/>
          </p:cNvSpPr>
          <p:nvPr>
            <p:ph type="body" sz="quarter" idx="27" hasCustomPrompt="1"/>
          </p:nvPr>
        </p:nvSpPr>
        <p:spPr>
          <a:xfrm>
            <a:off x="8249226" y="4551950"/>
            <a:ext cx="310419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9" name="Текст 18">
            <a:extLst>
              <a:ext uri="{FF2B5EF4-FFF2-40B4-BE49-F238E27FC236}">
                <a16:creationId xmlns:a16="http://schemas.microsoft.com/office/drawing/2014/main" id="{5FC20880-2D17-4854-A424-DED10A8A8D36}"/>
              </a:ext>
            </a:extLst>
          </p:cNvPr>
          <p:cNvSpPr>
            <a:spLocks noGrp="1"/>
          </p:cNvSpPr>
          <p:nvPr>
            <p:ph type="body" sz="quarter" idx="28" hasCustomPrompt="1"/>
          </p:nvPr>
        </p:nvSpPr>
        <p:spPr>
          <a:xfrm>
            <a:off x="8249930" y="4897425"/>
            <a:ext cx="3103493" cy="866401"/>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Tree>
    <p:extLst>
      <p:ext uri="{BB962C8B-B14F-4D97-AF65-F5344CB8AC3E}">
        <p14:creationId xmlns:p14="http://schemas.microsoft.com/office/powerpoint/2010/main" val="17730037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с 1 столбцом">
    <p:spTree>
      <p:nvGrpSpPr>
        <p:cNvPr id="1" name=""/>
        <p:cNvGrpSpPr/>
        <p:nvPr/>
      </p:nvGrpSpPr>
      <p:grpSpPr>
        <a:xfrm>
          <a:off x="0" y="0"/>
          <a:ext cx="0" cy="0"/>
          <a:chOff x="0" y="0"/>
          <a:chExt cx="0" cy="0"/>
        </a:xfrm>
      </p:grpSpPr>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4450921" y="2145859"/>
            <a:ext cx="5042568" cy="345473"/>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4450922" y="2491335"/>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hasCustomPrompt="1"/>
          </p:nvPr>
        </p:nvSpPr>
        <p:spPr>
          <a:xfrm>
            <a:off x="1034142" y="419184"/>
            <a:ext cx="2362200" cy="1110286"/>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 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4450921" y="3198051"/>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4450922" y="3543527"/>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450921" y="5302434"/>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450922" y="5647910"/>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8" name="Текст 15">
            <a:extLst>
              <a:ext uri="{FF2B5EF4-FFF2-40B4-BE49-F238E27FC236}">
                <a16:creationId xmlns:a16="http://schemas.microsoft.com/office/drawing/2014/main" id="{AE158F00-CB9F-4C14-B6F0-47E4F7019127}"/>
              </a:ext>
            </a:extLst>
          </p:cNvPr>
          <p:cNvSpPr>
            <a:spLocks noGrp="1"/>
          </p:cNvSpPr>
          <p:nvPr>
            <p:ph type="body" sz="quarter" idx="27" hasCustomPrompt="1"/>
          </p:nvPr>
        </p:nvSpPr>
        <p:spPr>
          <a:xfrm>
            <a:off x="4450921" y="4250243"/>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9" name="Текст 18">
            <a:extLst>
              <a:ext uri="{FF2B5EF4-FFF2-40B4-BE49-F238E27FC236}">
                <a16:creationId xmlns:a16="http://schemas.microsoft.com/office/drawing/2014/main" id="{07878182-5985-41C8-B69F-9DB9EC1313F4}"/>
              </a:ext>
            </a:extLst>
          </p:cNvPr>
          <p:cNvSpPr>
            <a:spLocks noGrp="1"/>
          </p:cNvSpPr>
          <p:nvPr>
            <p:ph type="body" sz="quarter" idx="28" hasCustomPrompt="1"/>
          </p:nvPr>
        </p:nvSpPr>
        <p:spPr>
          <a:xfrm>
            <a:off x="4450922" y="4595719"/>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cxnSp>
        <p:nvCxnSpPr>
          <p:cNvPr id="6" name="Прямая соединительная линия 5">
            <a:extLst>
              <a:ext uri="{FF2B5EF4-FFF2-40B4-BE49-F238E27FC236}">
                <a16:creationId xmlns:a16="http://schemas.microsoft.com/office/drawing/2014/main" id="{CF8873A5-9160-4B79-B9CB-CBE583030B0E}"/>
              </a:ext>
            </a:extLst>
          </p:cNvPr>
          <p:cNvCxnSpPr>
            <a:cxnSpLocks/>
          </p:cNvCxnSpPr>
          <p:nvPr userDrawn="1"/>
        </p:nvCxnSpPr>
        <p:spPr>
          <a:xfrm>
            <a:off x="3766456" y="-16561"/>
            <a:ext cx="0" cy="687456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E4D9D5EA-266D-4541-BA3F-22BC31AAB6AA}"/>
              </a:ext>
            </a:extLst>
          </p:cNvPr>
          <p:cNvCxnSpPr/>
          <p:nvPr userDrawn="1"/>
        </p:nvCxnSpPr>
        <p:spPr>
          <a:xfrm>
            <a:off x="-1" y="1676400"/>
            <a:ext cx="1219199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88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зображение и объект 3">
    <p:spTree>
      <p:nvGrpSpPr>
        <p:cNvPr id="1" name=""/>
        <p:cNvGrpSpPr/>
        <p:nvPr/>
      </p:nvGrpSpPr>
      <p:grpSpPr>
        <a:xfrm>
          <a:off x="0" y="0"/>
          <a:ext cx="0" cy="0"/>
          <a:chOff x="0" y="0"/>
          <a:chExt cx="0" cy="0"/>
        </a:xfrm>
      </p:grpSpPr>
      <p:sp>
        <p:nvSpPr>
          <p:cNvPr id="31" name="Рисунок 30">
            <a:extLst>
              <a:ext uri="{FF2B5EF4-FFF2-40B4-BE49-F238E27FC236}">
                <a16:creationId xmlns:a16="http://schemas.microsoft.com/office/drawing/2014/main" id="{A2B5F8DD-B338-48F8-9DF4-E1A31DFCB5B4}"/>
              </a:ext>
            </a:extLst>
          </p:cNvPr>
          <p:cNvSpPr>
            <a:spLocks noGrp="1"/>
          </p:cNvSpPr>
          <p:nvPr>
            <p:ph type="pic" sz="quarter" idx="27"/>
          </p:nvPr>
        </p:nvSpPr>
        <p:spPr>
          <a:xfrm>
            <a:off x="2" y="0"/>
            <a:ext cx="4552333" cy="6858000"/>
          </a:xfrm>
          <a:custGeom>
            <a:avLst/>
            <a:gdLst>
              <a:gd name="connsiteX0" fmla="*/ 0 w 6694955"/>
              <a:gd name="connsiteY0" fmla="*/ 0 h 6858000"/>
              <a:gd name="connsiteX1" fmla="*/ 6694955 w 6694955"/>
              <a:gd name="connsiteY1" fmla="*/ 0 h 6858000"/>
              <a:gd name="connsiteX2" fmla="*/ 2589160 w 6694955"/>
              <a:gd name="connsiteY2" fmla="*/ 6857732 h 6858000"/>
              <a:gd name="connsiteX3" fmla="*/ 0 w 6694955"/>
              <a:gd name="connsiteY3" fmla="*/ 6858000 h 6858000"/>
              <a:gd name="connsiteX0" fmla="*/ 0 w 6694955"/>
              <a:gd name="connsiteY0" fmla="*/ 0 h 6858000"/>
              <a:gd name="connsiteX1" fmla="*/ 6694955 w 6694955"/>
              <a:gd name="connsiteY1" fmla="*/ 0 h 6858000"/>
              <a:gd name="connsiteX2" fmla="*/ 4699817 w 6694955"/>
              <a:gd name="connsiteY2" fmla="*/ 3333135 h 6858000"/>
              <a:gd name="connsiteX3" fmla="*/ 2589160 w 6694955"/>
              <a:gd name="connsiteY3" fmla="*/ 6857732 h 6858000"/>
              <a:gd name="connsiteX4" fmla="*/ 0 w 6694955"/>
              <a:gd name="connsiteY4" fmla="*/ 6858000 h 6858000"/>
              <a:gd name="connsiteX5" fmla="*/ 0 w 6694955"/>
              <a:gd name="connsiteY5" fmla="*/ 0 h 6858000"/>
              <a:gd name="connsiteX0" fmla="*/ 0 w 4699817"/>
              <a:gd name="connsiteY0" fmla="*/ 0 h 6858000"/>
              <a:gd name="connsiteX1" fmla="*/ 4699817 w 4699817"/>
              <a:gd name="connsiteY1" fmla="*/ 3333135 h 6858000"/>
              <a:gd name="connsiteX2" fmla="*/ 2589160 w 4699817"/>
              <a:gd name="connsiteY2" fmla="*/ 6857732 h 6858000"/>
              <a:gd name="connsiteX3" fmla="*/ 0 w 4699817"/>
              <a:gd name="connsiteY3" fmla="*/ 6858000 h 6858000"/>
              <a:gd name="connsiteX4" fmla="*/ 0 w 4699817"/>
              <a:gd name="connsiteY4" fmla="*/ 0 h 6858000"/>
              <a:gd name="connsiteX0" fmla="*/ 0 w 4552333"/>
              <a:gd name="connsiteY0" fmla="*/ 0 h 6858000"/>
              <a:gd name="connsiteX1" fmla="*/ 4552333 w 4552333"/>
              <a:gd name="connsiteY1" fmla="*/ 9832 h 6858000"/>
              <a:gd name="connsiteX2" fmla="*/ 2589160 w 4552333"/>
              <a:gd name="connsiteY2" fmla="*/ 6857732 h 6858000"/>
              <a:gd name="connsiteX3" fmla="*/ 0 w 4552333"/>
              <a:gd name="connsiteY3" fmla="*/ 6858000 h 6858000"/>
              <a:gd name="connsiteX4" fmla="*/ 0 w 4552333"/>
              <a:gd name="connsiteY4" fmla="*/ 0 h 6858000"/>
              <a:gd name="connsiteX0" fmla="*/ 0 w 4552333"/>
              <a:gd name="connsiteY0" fmla="*/ 0 h 6858000"/>
              <a:gd name="connsiteX1" fmla="*/ 4552333 w 4552333"/>
              <a:gd name="connsiteY1" fmla="*/ 9832 h 6858000"/>
              <a:gd name="connsiteX2" fmla="*/ 2225366 w 4552333"/>
              <a:gd name="connsiteY2" fmla="*/ 6857732 h 6858000"/>
              <a:gd name="connsiteX3" fmla="*/ 0 w 4552333"/>
              <a:gd name="connsiteY3" fmla="*/ 6858000 h 6858000"/>
              <a:gd name="connsiteX4" fmla="*/ 0 w 45523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333" h="6858000">
                <a:moveTo>
                  <a:pt x="0" y="0"/>
                </a:moveTo>
                <a:lnTo>
                  <a:pt x="4552333" y="9832"/>
                </a:lnTo>
                <a:lnTo>
                  <a:pt x="2225366" y="6857732"/>
                </a:lnTo>
                <a:lnTo>
                  <a:pt x="0" y="6858000"/>
                </a:lnTo>
                <a:lnTo>
                  <a:pt x="0" y="0"/>
                </a:lnTo>
                <a:close/>
              </a:path>
            </a:pathLst>
          </a:custGeom>
        </p:spPr>
        <p:txBody>
          <a:bodyPr wrap="square" rtlCol="0">
            <a:noAutofit/>
          </a:bodyPr>
          <a:lstStyle/>
          <a:p>
            <a:pPr rtl="0"/>
            <a:endParaRPr lang="ru-RU" noProof="0"/>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6144768" y="2069658"/>
            <a:ext cx="5042568" cy="345476"/>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6144768" y="241513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hasCustomPrompt="1"/>
          </p:nvPr>
        </p:nvSpPr>
        <p:spPr>
          <a:xfrm>
            <a:off x="6971633" y="690928"/>
            <a:ext cx="4501910" cy="732282"/>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 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5300006" y="358763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5300007" y="393311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398264" y="510561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398264" y="545109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Tree>
    <p:extLst>
      <p:ext uri="{BB962C8B-B14F-4D97-AF65-F5344CB8AC3E}">
        <p14:creationId xmlns:p14="http://schemas.microsoft.com/office/powerpoint/2010/main" val="2642735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Заголовок, изображение и объект 3">
    <p:spTree>
      <p:nvGrpSpPr>
        <p:cNvPr id="1" name=""/>
        <p:cNvGrpSpPr/>
        <p:nvPr/>
      </p:nvGrpSpPr>
      <p:grpSpPr>
        <a:xfrm>
          <a:off x="0" y="0"/>
          <a:ext cx="0" cy="0"/>
          <a:chOff x="0" y="0"/>
          <a:chExt cx="0" cy="0"/>
        </a:xfrm>
      </p:grpSpPr>
      <p:sp>
        <p:nvSpPr>
          <p:cNvPr id="31" name="Рисунок 30">
            <a:extLst>
              <a:ext uri="{FF2B5EF4-FFF2-40B4-BE49-F238E27FC236}">
                <a16:creationId xmlns:a16="http://schemas.microsoft.com/office/drawing/2014/main" id="{A2B5F8DD-B338-48F8-9DF4-E1A31DFCB5B4}"/>
              </a:ext>
            </a:extLst>
          </p:cNvPr>
          <p:cNvSpPr>
            <a:spLocks noGrp="1"/>
          </p:cNvSpPr>
          <p:nvPr>
            <p:ph type="pic" sz="quarter" idx="27"/>
          </p:nvPr>
        </p:nvSpPr>
        <p:spPr>
          <a:xfrm>
            <a:off x="476252" y="3562351"/>
            <a:ext cx="4133233" cy="3295650"/>
          </a:xfrm>
          <a:custGeom>
            <a:avLst/>
            <a:gdLst>
              <a:gd name="connsiteX0" fmla="*/ 0 w 6694955"/>
              <a:gd name="connsiteY0" fmla="*/ 0 h 6858000"/>
              <a:gd name="connsiteX1" fmla="*/ 6694955 w 6694955"/>
              <a:gd name="connsiteY1" fmla="*/ 0 h 6858000"/>
              <a:gd name="connsiteX2" fmla="*/ 2589160 w 6694955"/>
              <a:gd name="connsiteY2" fmla="*/ 6857732 h 6858000"/>
              <a:gd name="connsiteX3" fmla="*/ 0 w 6694955"/>
              <a:gd name="connsiteY3" fmla="*/ 6858000 h 6858000"/>
              <a:gd name="connsiteX0" fmla="*/ 0 w 6694955"/>
              <a:gd name="connsiteY0" fmla="*/ 0 h 6858000"/>
              <a:gd name="connsiteX1" fmla="*/ 6694955 w 6694955"/>
              <a:gd name="connsiteY1" fmla="*/ 0 h 6858000"/>
              <a:gd name="connsiteX2" fmla="*/ 4699817 w 6694955"/>
              <a:gd name="connsiteY2" fmla="*/ 3333135 h 6858000"/>
              <a:gd name="connsiteX3" fmla="*/ 2589160 w 6694955"/>
              <a:gd name="connsiteY3" fmla="*/ 6857732 h 6858000"/>
              <a:gd name="connsiteX4" fmla="*/ 0 w 6694955"/>
              <a:gd name="connsiteY4" fmla="*/ 6858000 h 6858000"/>
              <a:gd name="connsiteX5" fmla="*/ 0 w 6694955"/>
              <a:gd name="connsiteY5" fmla="*/ 0 h 6858000"/>
              <a:gd name="connsiteX0" fmla="*/ 0 w 4699817"/>
              <a:gd name="connsiteY0" fmla="*/ 0 h 6858000"/>
              <a:gd name="connsiteX1" fmla="*/ 4699817 w 4699817"/>
              <a:gd name="connsiteY1" fmla="*/ 3333135 h 6858000"/>
              <a:gd name="connsiteX2" fmla="*/ 2589160 w 4699817"/>
              <a:gd name="connsiteY2" fmla="*/ 6857732 h 6858000"/>
              <a:gd name="connsiteX3" fmla="*/ 0 w 4699817"/>
              <a:gd name="connsiteY3" fmla="*/ 6858000 h 6858000"/>
              <a:gd name="connsiteX4" fmla="*/ 0 w 4699817"/>
              <a:gd name="connsiteY4" fmla="*/ 0 h 6858000"/>
              <a:gd name="connsiteX0" fmla="*/ 0 w 4552333"/>
              <a:gd name="connsiteY0" fmla="*/ 0 h 6858000"/>
              <a:gd name="connsiteX1" fmla="*/ 4552333 w 4552333"/>
              <a:gd name="connsiteY1" fmla="*/ 9832 h 6858000"/>
              <a:gd name="connsiteX2" fmla="*/ 2589160 w 4552333"/>
              <a:gd name="connsiteY2" fmla="*/ 6857732 h 6858000"/>
              <a:gd name="connsiteX3" fmla="*/ 0 w 4552333"/>
              <a:gd name="connsiteY3" fmla="*/ 6858000 h 6858000"/>
              <a:gd name="connsiteX4" fmla="*/ 0 w 4552333"/>
              <a:gd name="connsiteY4" fmla="*/ 0 h 6858000"/>
              <a:gd name="connsiteX0" fmla="*/ 0 w 4552333"/>
              <a:gd name="connsiteY0" fmla="*/ 0 h 6858000"/>
              <a:gd name="connsiteX1" fmla="*/ 4552333 w 4552333"/>
              <a:gd name="connsiteY1" fmla="*/ 9832 h 6858000"/>
              <a:gd name="connsiteX2" fmla="*/ 2225366 w 4552333"/>
              <a:gd name="connsiteY2" fmla="*/ 6857732 h 6858000"/>
              <a:gd name="connsiteX3" fmla="*/ 0 w 4552333"/>
              <a:gd name="connsiteY3" fmla="*/ 6858000 h 6858000"/>
              <a:gd name="connsiteX4" fmla="*/ 0 w 4552333"/>
              <a:gd name="connsiteY4" fmla="*/ 0 h 6858000"/>
              <a:gd name="connsiteX0" fmla="*/ 0 w 4133233"/>
              <a:gd name="connsiteY0" fmla="*/ 0 h 6858000"/>
              <a:gd name="connsiteX1" fmla="*/ 4133233 w 4133233"/>
              <a:gd name="connsiteY1" fmla="*/ 3524557 h 6858000"/>
              <a:gd name="connsiteX2" fmla="*/ 2225366 w 4133233"/>
              <a:gd name="connsiteY2" fmla="*/ 6857732 h 6858000"/>
              <a:gd name="connsiteX3" fmla="*/ 0 w 4133233"/>
              <a:gd name="connsiteY3" fmla="*/ 6858000 h 6858000"/>
              <a:gd name="connsiteX4" fmla="*/ 0 w 4133233"/>
              <a:gd name="connsiteY4" fmla="*/ 0 h 6858000"/>
              <a:gd name="connsiteX0" fmla="*/ 0 w 4133233"/>
              <a:gd name="connsiteY0" fmla="*/ 0 h 6858000"/>
              <a:gd name="connsiteX1" fmla="*/ 4133233 w 4133233"/>
              <a:gd name="connsiteY1" fmla="*/ 3524557 h 6858000"/>
              <a:gd name="connsiteX2" fmla="*/ 3149291 w 4133233"/>
              <a:gd name="connsiteY2" fmla="*/ 6857732 h 6858000"/>
              <a:gd name="connsiteX3" fmla="*/ 0 w 4133233"/>
              <a:gd name="connsiteY3" fmla="*/ 6858000 h 6858000"/>
              <a:gd name="connsiteX4" fmla="*/ 0 w 4133233"/>
              <a:gd name="connsiteY4" fmla="*/ 0 h 6858000"/>
              <a:gd name="connsiteX0" fmla="*/ 1762125 w 4133233"/>
              <a:gd name="connsiteY0" fmla="*/ 37793 h 3333443"/>
              <a:gd name="connsiteX1" fmla="*/ 4133233 w 4133233"/>
              <a:gd name="connsiteY1" fmla="*/ 0 h 3333443"/>
              <a:gd name="connsiteX2" fmla="*/ 3149291 w 4133233"/>
              <a:gd name="connsiteY2" fmla="*/ 3333175 h 3333443"/>
              <a:gd name="connsiteX3" fmla="*/ 0 w 4133233"/>
              <a:gd name="connsiteY3" fmla="*/ 3333443 h 3333443"/>
              <a:gd name="connsiteX4" fmla="*/ 1762125 w 4133233"/>
              <a:gd name="connsiteY4" fmla="*/ 37793 h 3333443"/>
              <a:gd name="connsiteX0" fmla="*/ 1285875 w 3656983"/>
              <a:gd name="connsiteY0" fmla="*/ 37793 h 3333443"/>
              <a:gd name="connsiteX1" fmla="*/ 3656983 w 3656983"/>
              <a:gd name="connsiteY1" fmla="*/ 0 h 3333443"/>
              <a:gd name="connsiteX2" fmla="*/ 2673041 w 3656983"/>
              <a:gd name="connsiteY2" fmla="*/ 3333175 h 3333443"/>
              <a:gd name="connsiteX3" fmla="*/ 0 w 3656983"/>
              <a:gd name="connsiteY3" fmla="*/ 3333443 h 3333443"/>
              <a:gd name="connsiteX4" fmla="*/ 1285875 w 3656983"/>
              <a:gd name="connsiteY4" fmla="*/ 37793 h 3333443"/>
              <a:gd name="connsiteX0" fmla="*/ 1285875 w 3656983"/>
              <a:gd name="connsiteY0" fmla="*/ 37793 h 3333443"/>
              <a:gd name="connsiteX1" fmla="*/ 3656983 w 3656983"/>
              <a:gd name="connsiteY1" fmla="*/ 0 h 3333443"/>
              <a:gd name="connsiteX2" fmla="*/ 2873066 w 3656983"/>
              <a:gd name="connsiteY2" fmla="*/ 3323650 h 3333443"/>
              <a:gd name="connsiteX3" fmla="*/ 0 w 3656983"/>
              <a:gd name="connsiteY3" fmla="*/ 3333443 h 3333443"/>
              <a:gd name="connsiteX4" fmla="*/ 1285875 w 3656983"/>
              <a:gd name="connsiteY4" fmla="*/ 37793 h 3333443"/>
              <a:gd name="connsiteX0" fmla="*/ 1285875 w 4133233"/>
              <a:gd name="connsiteY0" fmla="*/ 0 h 3295650"/>
              <a:gd name="connsiteX1" fmla="*/ 4133233 w 4133233"/>
              <a:gd name="connsiteY1" fmla="*/ 307 h 3295650"/>
              <a:gd name="connsiteX2" fmla="*/ 2873066 w 4133233"/>
              <a:gd name="connsiteY2" fmla="*/ 3285857 h 3295650"/>
              <a:gd name="connsiteX3" fmla="*/ 0 w 4133233"/>
              <a:gd name="connsiteY3" fmla="*/ 3295650 h 3295650"/>
              <a:gd name="connsiteX4" fmla="*/ 1285875 w 4133233"/>
              <a:gd name="connsiteY4" fmla="*/ 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233" h="3295650">
                <a:moveTo>
                  <a:pt x="1285875" y="0"/>
                </a:moveTo>
                <a:lnTo>
                  <a:pt x="4133233" y="307"/>
                </a:lnTo>
                <a:lnTo>
                  <a:pt x="2873066" y="3285857"/>
                </a:lnTo>
                <a:lnTo>
                  <a:pt x="0" y="3295650"/>
                </a:lnTo>
                <a:lnTo>
                  <a:pt x="1285875" y="0"/>
                </a:lnTo>
                <a:close/>
              </a:path>
            </a:pathLst>
          </a:custGeom>
        </p:spPr>
        <p:txBody>
          <a:bodyPr wrap="square" rtlCol="0">
            <a:noAutofit/>
          </a:bodyPr>
          <a:lstStyle/>
          <a:p>
            <a:pPr rtl="0"/>
            <a:endParaRPr lang="ru-RU" noProof="0"/>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6144768" y="2069658"/>
            <a:ext cx="5042568" cy="345476"/>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6144768" y="241513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 name="Заголовок 1">
            <a:extLst>
              <a:ext uri="{FF2B5EF4-FFF2-40B4-BE49-F238E27FC236}">
                <a16:creationId xmlns:a16="http://schemas.microsoft.com/office/drawing/2014/main" id="{EDD6B45A-9FA0-4D2A-8BEF-4709BD5C14CA}"/>
              </a:ext>
            </a:extLst>
          </p:cNvPr>
          <p:cNvSpPr>
            <a:spLocks noGrp="1"/>
          </p:cNvSpPr>
          <p:nvPr>
            <p:ph type="title" hasCustomPrompt="1"/>
          </p:nvPr>
        </p:nvSpPr>
        <p:spPr>
          <a:xfrm>
            <a:off x="6971633" y="690928"/>
            <a:ext cx="4501910" cy="732282"/>
          </a:xfrm>
        </p:spPr>
        <p:txBody>
          <a:bodyPr lIns="0" rtlCol="0" anchor="b">
            <a:normAutofit/>
          </a:bodyPr>
          <a:lstStyle>
            <a:lvl1pPr>
              <a:defRPr lang="en-US" sz="2800" kern="1200" cap="all" baseline="0" dirty="0">
                <a:solidFill>
                  <a:schemeClr val="accent1"/>
                </a:solidFill>
                <a:latin typeface="+mj-lt"/>
                <a:ea typeface="+mj-ea"/>
                <a:cs typeface="+mj-cs"/>
              </a:defRPr>
            </a:lvl1pPr>
          </a:lstStyle>
          <a:p>
            <a:pPr rtl="0"/>
            <a:r>
              <a:rPr lang="ru-RU" noProof="0"/>
              <a:t>Щелкните, чтобы изменить образец заголовка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lvl1pPr>
              <a:defRPr>
                <a:solidFill>
                  <a:schemeClr val="tx1"/>
                </a:solidFill>
              </a:defRPr>
            </a:lvl1pPr>
          </a:lstStyle>
          <a:p>
            <a:pPr rtl="0"/>
            <a:r>
              <a:rPr lang="ru-RU" noProof="0"/>
              <a:t>07.01.20ГГ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sp>
        <p:nvSpPr>
          <p:cNvPr id="20" name="Текст 15">
            <a:extLst>
              <a:ext uri="{FF2B5EF4-FFF2-40B4-BE49-F238E27FC236}">
                <a16:creationId xmlns:a16="http://schemas.microsoft.com/office/drawing/2014/main" id="{E6C37A20-957D-4B0B-AC33-7DD21D99A658}"/>
              </a:ext>
            </a:extLst>
          </p:cNvPr>
          <p:cNvSpPr>
            <a:spLocks noGrp="1"/>
          </p:cNvSpPr>
          <p:nvPr>
            <p:ph type="body" sz="quarter" idx="23" hasCustomPrompt="1"/>
          </p:nvPr>
        </p:nvSpPr>
        <p:spPr>
          <a:xfrm>
            <a:off x="5300006" y="358763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1" name="Текст 18">
            <a:extLst>
              <a:ext uri="{FF2B5EF4-FFF2-40B4-BE49-F238E27FC236}">
                <a16:creationId xmlns:a16="http://schemas.microsoft.com/office/drawing/2014/main" id="{D9C3D27C-5291-4A1A-83AC-B52D25F43D57}"/>
              </a:ext>
            </a:extLst>
          </p:cNvPr>
          <p:cNvSpPr>
            <a:spLocks noGrp="1"/>
          </p:cNvSpPr>
          <p:nvPr>
            <p:ph type="body" sz="quarter" idx="24" hasCustomPrompt="1"/>
          </p:nvPr>
        </p:nvSpPr>
        <p:spPr>
          <a:xfrm>
            <a:off x="5300007" y="393311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
        <p:nvSpPr>
          <p:cNvPr id="24" name="Текст 15">
            <a:extLst>
              <a:ext uri="{FF2B5EF4-FFF2-40B4-BE49-F238E27FC236}">
                <a16:creationId xmlns:a16="http://schemas.microsoft.com/office/drawing/2014/main" id="{BD09685A-53BF-4E9B-BD7F-C77B60165D24}"/>
              </a:ext>
            </a:extLst>
          </p:cNvPr>
          <p:cNvSpPr>
            <a:spLocks noGrp="1"/>
          </p:cNvSpPr>
          <p:nvPr>
            <p:ph type="body" sz="quarter" idx="25" hasCustomPrompt="1"/>
          </p:nvPr>
        </p:nvSpPr>
        <p:spPr>
          <a:xfrm>
            <a:off x="4398264" y="5105618"/>
            <a:ext cx="5042568" cy="320381"/>
          </a:xfrm>
        </p:spPr>
        <p:txBody>
          <a:bodyPr lIns="0" rtlCol="0" anchor="ctr">
            <a:noAutofit/>
          </a:bodyPr>
          <a:lstStyle>
            <a:lvl1pPr marL="0" indent="0">
              <a:buNone/>
              <a:defRPr lang="en-US" sz="1800" kern="1200" cap="all" baseline="0" dirty="0">
                <a:solidFill>
                  <a:schemeClr val="accent1"/>
                </a:solidFill>
                <a:latin typeface="+mj-lt"/>
                <a:ea typeface="+mj-ea"/>
                <a:cs typeface="+mj-cs"/>
              </a:defRPr>
            </a:lvl1pPr>
          </a:lstStyle>
          <a:p>
            <a:pPr lvl="0" rtl="0"/>
            <a:r>
              <a:rPr lang="ru-RU" noProof="0"/>
              <a:t>Подзаголовок слайда</a:t>
            </a:r>
          </a:p>
        </p:txBody>
      </p:sp>
      <p:sp>
        <p:nvSpPr>
          <p:cNvPr id="25" name="Текст 18">
            <a:extLst>
              <a:ext uri="{FF2B5EF4-FFF2-40B4-BE49-F238E27FC236}">
                <a16:creationId xmlns:a16="http://schemas.microsoft.com/office/drawing/2014/main" id="{2B757B2D-A738-401D-A78C-05475608F20A}"/>
              </a:ext>
            </a:extLst>
          </p:cNvPr>
          <p:cNvSpPr>
            <a:spLocks noGrp="1"/>
          </p:cNvSpPr>
          <p:nvPr>
            <p:ph type="body" sz="quarter" idx="26" hasCustomPrompt="1"/>
          </p:nvPr>
        </p:nvSpPr>
        <p:spPr>
          <a:xfrm>
            <a:off x="4398264" y="5451094"/>
            <a:ext cx="5041422" cy="540104"/>
          </a:xfrm>
        </p:spPr>
        <p:txBody>
          <a:bodyPr lIns="0" rtlCol="0">
            <a:normAutofit/>
          </a:bodyPr>
          <a:lstStyle>
            <a:lvl1pPr marL="0" indent="0">
              <a:lnSpc>
                <a:spcPct val="150000"/>
              </a:lnSpc>
              <a:buFont typeface="Arial" panose="020B0604020202020204" pitchFamily="34" charset="0"/>
              <a:buNone/>
              <a:defRPr sz="1200">
                <a:solidFill>
                  <a:schemeClr val="tx2"/>
                </a:solidFill>
              </a:defRPr>
            </a:lvl1pPr>
          </a:lstStyle>
          <a:p>
            <a:pPr lvl="0" rtl="0"/>
            <a:r>
              <a:rPr lang="ru-RU" noProof="0"/>
              <a:t>Текст слайда</a:t>
            </a:r>
          </a:p>
        </p:txBody>
      </p:sp>
    </p:spTree>
    <p:extLst>
      <p:ext uri="{BB962C8B-B14F-4D97-AF65-F5344CB8AC3E}">
        <p14:creationId xmlns:p14="http://schemas.microsoft.com/office/powerpoint/2010/main" val="5205872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ом T">
    <p:spTree>
      <p:nvGrpSpPr>
        <p:cNvPr id="1" name=""/>
        <p:cNvGrpSpPr/>
        <p:nvPr/>
      </p:nvGrpSpPr>
      <p:grpSpPr>
        <a:xfrm>
          <a:off x="0" y="0"/>
          <a:ext cx="0" cy="0"/>
          <a:chOff x="0" y="0"/>
          <a:chExt cx="0" cy="0"/>
        </a:xfrm>
      </p:grpSpPr>
      <p:sp>
        <p:nvSpPr>
          <p:cNvPr id="40" name="Рисунок 39">
            <a:extLst>
              <a:ext uri="{FF2B5EF4-FFF2-40B4-BE49-F238E27FC236}">
                <a16:creationId xmlns:a16="http://schemas.microsoft.com/office/drawing/2014/main" id="{F5EB3F05-D570-4C10-88F4-F6BC15CF1F31}"/>
              </a:ext>
            </a:extLst>
          </p:cNvPr>
          <p:cNvSpPr>
            <a:spLocks noGrp="1"/>
          </p:cNvSpPr>
          <p:nvPr>
            <p:ph type="pic" sz="quarter" idx="13"/>
          </p:nvPr>
        </p:nvSpPr>
        <p:spPr>
          <a:xfrm>
            <a:off x="1" y="-12700"/>
            <a:ext cx="7080595" cy="6870700"/>
          </a:xfrm>
          <a:custGeom>
            <a:avLst/>
            <a:gdLst>
              <a:gd name="connsiteX0" fmla="*/ 0 w 7080595"/>
              <a:gd name="connsiteY0" fmla="*/ 0 h 6870700"/>
              <a:gd name="connsiteX1" fmla="*/ 7080595 w 7080595"/>
              <a:gd name="connsiteY1" fmla="*/ 0 h 6870700"/>
              <a:gd name="connsiteX2" fmla="*/ 7080595 w 7080595"/>
              <a:gd name="connsiteY2" fmla="*/ 1883211 h 6870700"/>
              <a:gd name="connsiteX3" fmla="*/ 4515477 w 7080595"/>
              <a:gd name="connsiteY3" fmla="*/ 1883211 h 6870700"/>
              <a:gd name="connsiteX4" fmla="*/ 4515477 w 7080595"/>
              <a:gd name="connsiteY4" fmla="*/ 6870700 h 6870700"/>
              <a:gd name="connsiteX5" fmla="*/ 2269215 w 7080595"/>
              <a:gd name="connsiteY5" fmla="*/ 6870700 h 6870700"/>
              <a:gd name="connsiteX6" fmla="*/ 2269215 w 7080595"/>
              <a:gd name="connsiteY6" fmla="*/ 1883211 h 6870700"/>
              <a:gd name="connsiteX7" fmla="*/ 0 w 7080595"/>
              <a:gd name="connsiteY7" fmla="*/ 1883211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0595" h="6870700">
                <a:moveTo>
                  <a:pt x="0" y="0"/>
                </a:moveTo>
                <a:lnTo>
                  <a:pt x="7080595" y="0"/>
                </a:lnTo>
                <a:lnTo>
                  <a:pt x="7080595" y="1883211"/>
                </a:lnTo>
                <a:lnTo>
                  <a:pt x="4515477" y="1883211"/>
                </a:lnTo>
                <a:lnTo>
                  <a:pt x="4515477" y="6870700"/>
                </a:lnTo>
                <a:lnTo>
                  <a:pt x="2269215" y="6870700"/>
                </a:lnTo>
                <a:lnTo>
                  <a:pt x="2269215" y="1883211"/>
                </a:lnTo>
                <a:lnTo>
                  <a:pt x="0" y="1883211"/>
                </a:lnTo>
                <a:close/>
              </a:path>
            </a:pathLst>
          </a:custGeom>
        </p:spPr>
        <p:txBody>
          <a:bodyPr wrap="square" rtlCol="0">
            <a:noAutofit/>
          </a:bodyPr>
          <a:lstStyle/>
          <a:p>
            <a:pPr rtl="0"/>
            <a:endParaRPr lang="ru-RU" noProof="0"/>
          </a:p>
        </p:txBody>
      </p:sp>
      <p:sp>
        <p:nvSpPr>
          <p:cNvPr id="4" name="Дата 3">
            <a:extLst>
              <a:ext uri="{FF2B5EF4-FFF2-40B4-BE49-F238E27FC236}">
                <a16:creationId xmlns:a16="http://schemas.microsoft.com/office/drawing/2014/main" id="{241881D0-A955-463B-814E-4977DB443F87}"/>
              </a:ext>
            </a:extLst>
          </p:cNvPr>
          <p:cNvSpPr>
            <a:spLocks noGrp="1"/>
          </p:cNvSpPr>
          <p:nvPr>
            <p:ph type="dt" sz="half" idx="10"/>
          </p:nvPr>
        </p:nvSpPr>
        <p:spPr/>
        <p:txBody>
          <a:bodyPr rtlCol="0"/>
          <a:lstStyle/>
          <a:p>
            <a:pPr rtl="0"/>
            <a:r>
              <a:rPr lang="ru-RU" noProof="0"/>
              <a:t>07.01.20ГГ</a:t>
            </a:r>
          </a:p>
        </p:txBody>
      </p:sp>
      <p:sp>
        <p:nvSpPr>
          <p:cNvPr id="5" name="Нижний колонтитул 4">
            <a:extLst>
              <a:ext uri="{FF2B5EF4-FFF2-40B4-BE49-F238E27FC236}">
                <a16:creationId xmlns:a16="http://schemas.microsoft.com/office/drawing/2014/main" id="{660B6947-085B-4130-82A4-5D464A42F85F}"/>
              </a:ext>
            </a:extLst>
          </p:cNvPr>
          <p:cNvSpPr>
            <a:spLocks noGrp="1"/>
          </p:cNvSpPr>
          <p:nvPr>
            <p:ph type="ftr" sz="quarter" idx="11"/>
          </p:nvPr>
        </p:nvSpPr>
        <p:spPr/>
        <p:txBody>
          <a:bodyPr rtlCol="0"/>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ABD21287-635C-42C2-8343-AB4B83FB3B76}"/>
              </a:ext>
            </a:extLst>
          </p:cNvPr>
          <p:cNvSpPr>
            <a:spLocks noGrp="1"/>
          </p:cNvSpPr>
          <p:nvPr>
            <p:ph type="sldNum" sz="quarter" idx="12"/>
          </p:nvPr>
        </p:nvSpPr>
        <p:spPr/>
        <p:txBody>
          <a:bodyPr rtlCol="0"/>
          <a:lstStyle/>
          <a:p>
            <a:pPr rtl="0"/>
            <a:fld id="{9FF96520-E4CE-4EAD-8ABF-1D2297D6B3AA}" type="slidenum">
              <a:rPr lang="ru-RU" noProof="0" smtClean="0"/>
              <a:t>‹#›</a:t>
            </a:fld>
            <a:endParaRPr lang="ru-RU" noProof="0"/>
          </a:p>
        </p:txBody>
      </p:sp>
      <p:sp>
        <p:nvSpPr>
          <p:cNvPr id="11" name="Заголовок 1">
            <a:extLst>
              <a:ext uri="{FF2B5EF4-FFF2-40B4-BE49-F238E27FC236}">
                <a16:creationId xmlns:a16="http://schemas.microsoft.com/office/drawing/2014/main" id="{FFEA6F9E-1C21-4644-8E2A-AD5673EEAD8F}"/>
              </a:ext>
            </a:extLst>
          </p:cNvPr>
          <p:cNvSpPr>
            <a:spLocks noGrp="1"/>
          </p:cNvSpPr>
          <p:nvPr>
            <p:ph type="title" hasCustomPrompt="1"/>
          </p:nvPr>
        </p:nvSpPr>
        <p:spPr>
          <a:xfrm>
            <a:off x="7543799" y="2318657"/>
            <a:ext cx="4203247" cy="1440996"/>
          </a:xfrm>
        </p:spPr>
        <p:txBody>
          <a:bodyPr lIns="0" rtlCol="0" anchor="b">
            <a:noAutofit/>
          </a:bodyPr>
          <a:lstStyle>
            <a:lvl1pPr>
              <a:defRPr sz="2800" cap="all" baseline="0">
                <a:solidFill>
                  <a:schemeClr val="accent1"/>
                </a:solidFill>
              </a:defRPr>
            </a:lvl1pPr>
          </a:lstStyle>
          <a:p>
            <a:pPr rtl="0"/>
            <a:r>
              <a:rPr lang="ru-RU" noProof="0"/>
              <a:t>Щелкните, чтобы изменить</a:t>
            </a:r>
          </a:p>
        </p:txBody>
      </p:sp>
      <p:sp>
        <p:nvSpPr>
          <p:cNvPr id="12" name="Объект 2">
            <a:extLst>
              <a:ext uri="{FF2B5EF4-FFF2-40B4-BE49-F238E27FC236}">
                <a16:creationId xmlns:a16="http://schemas.microsoft.com/office/drawing/2014/main" id="{7C1D1C8A-E829-4284-AB95-2DD0C7BAA4C4}"/>
              </a:ext>
            </a:extLst>
          </p:cNvPr>
          <p:cNvSpPr>
            <a:spLocks noGrp="1"/>
          </p:cNvSpPr>
          <p:nvPr>
            <p:ph idx="1" hasCustomPrompt="1"/>
          </p:nvPr>
        </p:nvSpPr>
        <p:spPr>
          <a:xfrm>
            <a:off x="7543799" y="4147457"/>
            <a:ext cx="4203247" cy="1532165"/>
          </a:xfrm>
        </p:spPr>
        <p:txBody>
          <a:bodyPr lIns="0" rtlCol="0">
            <a:normAutofit/>
          </a:bodyPr>
          <a:lstStyle>
            <a:lvl1pPr marL="0" indent="0">
              <a:lnSpc>
                <a:spcPct val="150000"/>
              </a:lnSpc>
              <a:buNone/>
              <a:defRPr sz="1200"/>
            </a:lvl1pPr>
          </a:lstStyle>
          <a:p>
            <a:pPr lvl="0" rtl="0"/>
            <a:r>
              <a:rPr lang="ru-RU" noProof="0"/>
              <a:t>Щелкните, чтобы изменить стили текста образца слайда</a:t>
            </a:r>
          </a:p>
        </p:txBody>
      </p:sp>
      <p:cxnSp>
        <p:nvCxnSpPr>
          <p:cNvPr id="14" name="Прямая соединительная линия 13">
            <a:extLst>
              <a:ext uri="{FF2B5EF4-FFF2-40B4-BE49-F238E27FC236}">
                <a16:creationId xmlns:a16="http://schemas.microsoft.com/office/drawing/2014/main" id="{2CC539CF-E024-420D-BFED-5F2212DA8CE3}"/>
              </a:ext>
            </a:extLst>
          </p:cNvPr>
          <p:cNvCxnSpPr>
            <a:cxnSpLocks/>
          </p:cNvCxnSpPr>
          <p:nvPr userDrawn="1"/>
        </p:nvCxnSpPr>
        <p:spPr>
          <a:xfrm>
            <a:off x="-1" y="4376058"/>
            <a:ext cx="705394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973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AA5404BE-7C49-4381-8FC0-95A496CFB491}"/>
              </a:ext>
            </a:extLst>
          </p:cNvPr>
          <p:cNvSpPr>
            <a:spLocks noGrp="1"/>
          </p:cNvSpPr>
          <p:nvPr>
            <p:ph type="pic" sz="quarter" idx="13"/>
          </p:nvPr>
        </p:nvSpPr>
        <p:spPr>
          <a:xfrm>
            <a:off x="0" y="0"/>
            <a:ext cx="12192000" cy="6858000"/>
          </a:xfrm>
        </p:spPr>
        <p:txBody>
          <a:bodyPr rtlCol="0"/>
          <a:lstStyle/>
          <a:p>
            <a:pPr rtl="0"/>
            <a:endParaRPr lang="ru-RU" noProof="0"/>
          </a:p>
        </p:txBody>
      </p:sp>
      <p:sp>
        <p:nvSpPr>
          <p:cNvPr id="35" name="Текст 8">
            <a:extLst>
              <a:ext uri="{FF2B5EF4-FFF2-40B4-BE49-F238E27FC236}">
                <a16:creationId xmlns:a16="http://schemas.microsoft.com/office/drawing/2014/main" id="{9B922914-E333-400C-A083-27A44BE79C77}"/>
              </a:ext>
            </a:extLst>
          </p:cNvPr>
          <p:cNvSpPr>
            <a:spLocks noGrp="1"/>
          </p:cNvSpPr>
          <p:nvPr>
            <p:ph type="body" sz="quarter" idx="17" hasCustomPrompt="1"/>
          </p:nvPr>
        </p:nvSpPr>
        <p:spPr>
          <a:xfrm>
            <a:off x="3650085" y="4546575"/>
            <a:ext cx="1500624" cy="1681163"/>
          </a:xfrm>
        </p:spPr>
        <p:txBody>
          <a:bodyPr rtlCol="0">
            <a:noAutofit/>
          </a:bodyPr>
          <a:lstStyle>
            <a:lvl1pPr marL="0" indent="0">
              <a:buNone/>
              <a:defRPr sz="15500" b="1">
                <a:solidFill>
                  <a:schemeClr val="tx1"/>
                </a:solidFill>
              </a:defRPr>
            </a:lvl1pPr>
          </a:lstStyle>
          <a:p>
            <a:pPr lvl="0" rtl="0"/>
            <a:r>
              <a:rPr lang="ru-RU" noProof="0"/>
              <a:t>M</a:t>
            </a:r>
          </a:p>
        </p:txBody>
      </p:sp>
      <p:sp>
        <p:nvSpPr>
          <p:cNvPr id="34" name="Текст 8">
            <a:extLst>
              <a:ext uri="{FF2B5EF4-FFF2-40B4-BE49-F238E27FC236}">
                <a16:creationId xmlns:a16="http://schemas.microsoft.com/office/drawing/2014/main" id="{486A9052-3614-4622-A421-1D20E5B311A1}"/>
              </a:ext>
            </a:extLst>
          </p:cNvPr>
          <p:cNvSpPr>
            <a:spLocks noGrp="1"/>
          </p:cNvSpPr>
          <p:nvPr>
            <p:ph type="body" sz="quarter" idx="16" hasCustomPrompt="1"/>
          </p:nvPr>
        </p:nvSpPr>
        <p:spPr>
          <a:xfrm>
            <a:off x="2377374" y="2750392"/>
            <a:ext cx="1253665" cy="1681163"/>
          </a:xfrm>
        </p:spPr>
        <p:txBody>
          <a:bodyPr rtlCol="0">
            <a:noAutofit/>
          </a:bodyPr>
          <a:lstStyle>
            <a:lvl1pPr marL="0" indent="0">
              <a:buNone/>
              <a:defRPr sz="15500" b="1">
                <a:solidFill>
                  <a:schemeClr val="tx1"/>
                </a:solidFill>
              </a:defRPr>
            </a:lvl1pPr>
          </a:lstStyle>
          <a:p>
            <a:pPr lvl="0" rtl="0"/>
            <a:r>
              <a:rPr lang="ru-RU" noProof="0"/>
              <a:t>E</a:t>
            </a:r>
          </a:p>
        </p:txBody>
      </p:sp>
      <p:sp>
        <p:nvSpPr>
          <p:cNvPr id="9" name="Текст 8">
            <a:extLst>
              <a:ext uri="{FF2B5EF4-FFF2-40B4-BE49-F238E27FC236}">
                <a16:creationId xmlns:a16="http://schemas.microsoft.com/office/drawing/2014/main" id="{0F3ADE3E-3D48-4C5D-9FE4-2D7A26315868}"/>
              </a:ext>
            </a:extLst>
          </p:cNvPr>
          <p:cNvSpPr>
            <a:spLocks noGrp="1"/>
          </p:cNvSpPr>
          <p:nvPr>
            <p:ph type="body" sz="quarter" idx="14" hasCustomPrompt="1"/>
          </p:nvPr>
        </p:nvSpPr>
        <p:spPr>
          <a:xfrm>
            <a:off x="442380" y="903514"/>
            <a:ext cx="1253665" cy="1681163"/>
          </a:xfrm>
        </p:spPr>
        <p:txBody>
          <a:bodyPr rtlCol="0">
            <a:noAutofit/>
          </a:bodyPr>
          <a:lstStyle>
            <a:lvl1pPr marL="0" indent="0">
              <a:buNone/>
              <a:defRPr sz="15500" b="1">
                <a:solidFill>
                  <a:schemeClr val="tx1"/>
                </a:solidFill>
              </a:defRPr>
            </a:lvl1pPr>
          </a:lstStyle>
          <a:p>
            <a:pPr lvl="0" rtl="0"/>
            <a:r>
              <a:rPr lang="ru-RU" noProof="0" dirty="0"/>
              <a:t>S</a:t>
            </a:r>
          </a:p>
        </p:txBody>
      </p:sp>
      <p:sp>
        <p:nvSpPr>
          <p:cNvPr id="33" name="Текст 8">
            <a:extLst>
              <a:ext uri="{FF2B5EF4-FFF2-40B4-BE49-F238E27FC236}">
                <a16:creationId xmlns:a16="http://schemas.microsoft.com/office/drawing/2014/main" id="{9B49215A-DBBC-4C0F-A6A8-DFB2D5464357}"/>
              </a:ext>
            </a:extLst>
          </p:cNvPr>
          <p:cNvSpPr>
            <a:spLocks noGrp="1"/>
          </p:cNvSpPr>
          <p:nvPr>
            <p:ph type="body" sz="quarter" idx="15" hasCustomPrompt="1"/>
          </p:nvPr>
        </p:nvSpPr>
        <p:spPr>
          <a:xfrm>
            <a:off x="2377374" y="897072"/>
            <a:ext cx="1253665" cy="1681163"/>
          </a:xfrm>
        </p:spPr>
        <p:txBody>
          <a:bodyPr rtlCol="0">
            <a:noAutofit/>
          </a:bodyPr>
          <a:lstStyle>
            <a:lvl1pPr marL="0" indent="0">
              <a:buNone/>
              <a:defRPr sz="15500" b="1">
                <a:solidFill>
                  <a:schemeClr val="tx1"/>
                </a:solidFill>
              </a:defRPr>
            </a:lvl1pPr>
          </a:lstStyle>
          <a:p>
            <a:pPr lvl="0" rtl="0"/>
            <a:r>
              <a:rPr lang="ru-RU" noProof="0"/>
              <a:t>T</a:t>
            </a:r>
          </a:p>
        </p:txBody>
      </p:sp>
      <p:sp>
        <p:nvSpPr>
          <p:cNvPr id="2" name="Заголовок 1">
            <a:extLst>
              <a:ext uri="{FF2B5EF4-FFF2-40B4-BE49-F238E27FC236}">
                <a16:creationId xmlns:a16="http://schemas.microsoft.com/office/drawing/2014/main" id="{5E8BB770-F6A6-44A3-BCE1-BCCCC1E81064}"/>
              </a:ext>
            </a:extLst>
          </p:cNvPr>
          <p:cNvSpPr>
            <a:spLocks noGrp="1"/>
          </p:cNvSpPr>
          <p:nvPr>
            <p:ph type="title" hasCustomPrompt="1"/>
          </p:nvPr>
        </p:nvSpPr>
        <p:spPr>
          <a:xfrm>
            <a:off x="5606143" y="5201920"/>
            <a:ext cx="5747657" cy="992505"/>
          </a:xfrm>
        </p:spPr>
        <p:txBody>
          <a:bodyPr rtlCol="0" anchor="ctr">
            <a:normAutofit/>
          </a:bodyPr>
          <a:lstStyle>
            <a:lvl1pPr>
              <a:defRPr sz="4800" cap="all" baseline="0"/>
            </a:lvl1pPr>
          </a:lstStyle>
          <a:p>
            <a:pPr rtl="0"/>
            <a:r>
              <a:rPr lang="ru-RU" noProof="0"/>
              <a:t>Щелкните, чтобы изменить</a:t>
            </a:r>
          </a:p>
        </p:txBody>
      </p:sp>
      <p:sp>
        <p:nvSpPr>
          <p:cNvPr id="3" name="Графический объект 8">
            <a:extLst>
              <a:ext uri="{FF2B5EF4-FFF2-40B4-BE49-F238E27FC236}">
                <a16:creationId xmlns:a16="http://schemas.microsoft.com/office/drawing/2014/main" id="{A6A04B8C-D941-483E-B669-7436C535CE2E}"/>
              </a:ext>
              <a:ext uri="{C183D7F6-B498-43B3-948B-1728B52AA6E4}">
                <adec:decorative xmlns:adec="http://schemas.microsoft.com/office/drawing/2017/decorative" xmlns="" val="1"/>
              </a:ext>
            </a:extLst>
          </p:cNvPr>
          <p:cNvSpPr/>
          <p:nvPr userDrawn="1"/>
        </p:nvSpPr>
        <p:spPr>
          <a:xfrm>
            <a:off x="3565384" y="1857932"/>
            <a:ext cx="922101" cy="2445893"/>
          </a:xfrm>
          <a:custGeom>
            <a:avLst/>
            <a:gdLst>
              <a:gd name="connsiteX0" fmla="*/ 922101 w 922101"/>
              <a:gd name="connsiteY0" fmla="*/ 2615575 h 2615575"/>
              <a:gd name="connsiteX1" fmla="*/ 922101 w 922101"/>
              <a:gd name="connsiteY1" fmla="*/ 1134894 h 2615575"/>
              <a:gd name="connsiteX2" fmla="*/ 922101 w 922101"/>
              <a:gd name="connsiteY2" fmla="*/ 0 h 2615575"/>
              <a:gd name="connsiteX3" fmla="*/ 0 w 922101"/>
              <a:gd name="connsiteY3" fmla="*/ 0 h 2615575"/>
              <a:gd name="connsiteX0" fmla="*/ 922101 w 922101"/>
              <a:gd name="connsiteY0" fmla="*/ 2332208 h 2332208"/>
              <a:gd name="connsiteX1" fmla="*/ 922101 w 922101"/>
              <a:gd name="connsiteY1" fmla="*/ 1134894 h 2332208"/>
              <a:gd name="connsiteX2" fmla="*/ 922101 w 922101"/>
              <a:gd name="connsiteY2" fmla="*/ 0 h 2332208"/>
              <a:gd name="connsiteX3" fmla="*/ 0 w 922101"/>
              <a:gd name="connsiteY3" fmla="*/ 0 h 2332208"/>
            </a:gdLst>
            <a:ahLst/>
            <a:cxnLst>
              <a:cxn ang="0">
                <a:pos x="connsiteX0" y="connsiteY0"/>
              </a:cxn>
              <a:cxn ang="0">
                <a:pos x="connsiteX1" y="connsiteY1"/>
              </a:cxn>
              <a:cxn ang="0">
                <a:pos x="connsiteX2" y="connsiteY2"/>
              </a:cxn>
              <a:cxn ang="0">
                <a:pos x="connsiteX3" y="connsiteY3"/>
              </a:cxn>
            </a:cxnLst>
            <a:rect l="l" t="t" r="r" b="b"/>
            <a:pathLst>
              <a:path w="922101" h="2332208">
                <a:moveTo>
                  <a:pt x="922101" y="2332208"/>
                </a:moveTo>
                <a:lnTo>
                  <a:pt x="922101" y="1134894"/>
                </a:lnTo>
                <a:lnTo>
                  <a:pt x="922101" y="0"/>
                </a:lnTo>
                <a:lnTo>
                  <a:pt x="0" y="0"/>
                </a:lnTo>
              </a:path>
            </a:pathLst>
          </a:custGeom>
          <a:noFill/>
          <a:ln w="19050" cap="flat">
            <a:solidFill>
              <a:srgbClr val="C3EF0C"/>
            </a:solidFill>
            <a:prstDash val="solid"/>
            <a:miter/>
          </a:ln>
        </p:spPr>
        <p:txBody>
          <a:bodyPr rtlCol="0" anchor="ctr"/>
          <a:lstStyle/>
          <a:p>
            <a:pPr rtl="0"/>
            <a:endParaRPr lang="ru-RU" noProof="0"/>
          </a:p>
        </p:txBody>
      </p:sp>
      <p:sp>
        <p:nvSpPr>
          <p:cNvPr id="7" name="Графический объект 8">
            <a:extLst>
              <a:ext uri="{FF2B5EF4-FFF2-40B4-BE49-F238E27FC236}">
                <a16:creationId xmlns:a16="http://schemas.microsoft.com/office/drawing/2014/main" id="{7A6DC6C6-E9EB-405C-A68E-EE8EEBBCA398}"/>
              </a:ext>
              <a:ext uri="{C183D7F6-B498-43B3-948B-1728B52AA6E4}">
                <adec:decorative xmlns:adec="http://schemas.microsoft.com/office/drawing/2017/decorative" xmlns="" val="1"/>
              </a:ext>
            </a:extLst>
          </p:cNvPr>
          <p:cNvSpPr/>
          <p:nvPr userDrawn="1"/>
        </p:nvSpPr>
        <p:spPr>
          <a:xfrm>
            <a:off x="1845311" y="1857400"/>
            <a:ext cx="691575" cy="8866"/>
          </a:xfrm>
          <a:custGeom>
            <a:avLst/>
            <a:gdLst>
              <a:gd name="connsiteX0" fmla="*/ 691576 w 691575"/>
              <a:gd name="connsiteY0" fmla="*/ 0 h 8866"/>
              <a:gd name="connsiteX1" fmla="*/ 0 w 691575"/>
              <a:gd name="connsiteY1" fmla="*/ 0 h 8866"/>
            </a:gdLst>
            <a:ahLst/>
            <a:cxnLst>
              <a:cxn ang="0">
                <a:pos x="connsiteX0" y="connsiteY0"/>
              </a:cxn>
              <a:cxn ang="0">
                <a:pos x="connsiteX1" y="connsiteY1"/>
              </a:cxn>
            </a:cxnLst>
            <a:rect l="l" t="t" r="r" b="b"/>
            <a:pathLst>
              <a:path w="691575" h="8866">
                <a:moveTo>
                  <a:pt x="691576" y="0"/>
                </a:moveTo>
                <a:lnTo>
                  <a:pt x="0" y="0"/>
                </a:lnTo>
              </a:path>
            </a:pathLst>
          </a:custGeom>
          <a:ln w="19050" cap="flat">
            <a:solidFill>
              <a:srgbClr val="C3EF0C"/>
            </a:solidFill>
            <a:prstDash val="solid"/>
            <a:miter/>
          </a:ln>
        </p:spPr>
        <p:txBody>
          <a:bodyPr rtlCol="0" anchor="ctr"/>
          <a:lstStyle/>
          <a:p>
            <a:pPr rtl="0"/>
            <a:endParaRPr lang="ru-RU" noProof="0"/>
          </a:p>
        </p:txBody>
      </p:sp>
      <p:sp>
        <p:nvSpPr>
          <p:cNvPr id="4" name="Графический объект 8">
            <a:extLst>
              <a:ext uri="{FF2B5EF4-FFF2-40B4-BE49-F238E27FC236}">
                <a16:creationId xmlns:a16="http://schemas.microsoft.com/office/drawing/2014/main" id="{028B5C16-2909-487D-BE4D-A794F3BA7AE2}"/>
              </a:ext>
              <a:ext uri="{C183D7F6-B498-43B3-948B-1728B52AA6E4}">
                <adec:decorative xmlns:adec="http://schemas.microsoft.com/office/drawing/2017/decorative" xmlns="" val="1"/>
              </a:ext>
            </a:extLst>
          </p:cNvPr>
          <p:cNvSpPr/>
          <p:nvPr userDrawn="1"/>
        </p:nvSpPr>
        <p:spPr>
          <a:xfrm>
            <a:off x="3565384" y="1857931"/>
            <a:ext cx="922101" cy="2573623"/>
          </a:xfrm>
          <a:custGeom>
            <a:avLst/>
            <a:gdLst>
              <a:gd name="connsiteX0" fmla="*/ 922101 w 922101"/>
              <a:gd name="connsiteY0" fmla="*/ 2615575 h 2615575"/>
              <a:gd name="connsiteX1" fmla="*/ 922101 w 922101"/>
              <a:gd name="connsiteY1" fmla="*/ 1134894 h 2615575"/>
              <a:gd name="connsiteX2" fmla="*/ 922101 w 922101"/>
              <a:gd name="connsiteY2" fmla="*/ 0 h 2615575"/>
              <a:gd name="connsiteX3" fmla="*/ 0 w 922101"/>
              <a:gd name="connsiteY3" fmla="*/ 0 h 2615575"/>
              <a:gd name="connsiteX0" fmla="*/ 922101 w 922101"/>
              <a:gd name="connsiteY0" fmla="*/ 2332208 h 2332208"/>
              <a:gd name="connsiteX1" fmla="*/ 922101 w 922101"/>
              <a:gd name="connsiteY1" fmla="*/ 1134894 h 2332208"/>
              <a:gd name="connsiteX2" fmla="*/ 922101 w 922101"/>
              <a:gd name="connsiteY2" fmla="*/ 0 h 2332208"/>
              <a:gd name="connsiteX3" fmla="*/ 0 w 922101"/>
              <a:gd name="connsiteY3" fmla="*/ 0 h 2332208"/>
            </a:gdLst>
            <a:ahLst/>
            <a:cxnLst>
              <a:cxn ang="0">
                <a:pos x="connsiteX0" y="connsiteY0"/>
              </a:cxn>
              <a:cxn ang="0">
                <a:pos x="connsiteX1" y="connsiteY1"/>
              </a:cxn>
              <a:cxn ang="0">
                <a:pos x="connsiteX2" y="connsiteY2"/>
              </a:cxn>
              <a:cxn ang="0">
                <a:pos x="connsiteX3" y="connsiteY3"/>
              </a:cxn>
            </a:cxnLst>
            <a:rect l="l" t="t" r="r" b="b"/>
            <a:pathLst>
              <a:path w="922101" h="2332208">
                <a:moveTo>
                  <a:pt x="922101" y="2332208"/>
                </a:moveTo>
                <a:lnTo>
                  <a:pt x="922101" y="1134894"/>
                </a:lnTo>
                <a:lnTo>
                  <a:pt x="922101" y="0"/>
                </a:lnTo>
                <a:lnTo>
                  <a:pt x="0" y="0"/>
                </a:lnTo>
              </a:path>
            </a:pathLst>
          </a:custGeom>
          <a:noFill/>
          <a:ln w="19050" cap="flat">
            <a:solidFill>
              <a:srgbClr val="C3EF0C"/>
            </a:solidFill>
            <a:prstDash val="solid"/>
            <a:miter/>
          </a:ln>
        </p:spPr>
        <p:txBody>
          <a:bodyPr rtlCol="0" anchor="ctr"/>
          <a:lstStyle/>
          <a:p>
            <a:pPr rtl="0"/>
            <a:endParaRPr lang="ru-RU" noProof="0"/>
          </a:p>
        </p:txBody>
      </p:sp>
    </p:spTree>
    <p:extLst>
      <p:ext uri="{BB962C8B-B14F-4D97-AF65-F5344CB8AC3E}">
        <p14:creationId xmlns:p14="http://schemas.microsoft.com/office/powerpoint/2010/main" val="754416344"/>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1584" userDrawn="1">
          <p15:clr>
            <a:srgbClr val="FBAE40"/>
          </p15:clr>
        </p15:guide>
        <p15:guide id="3" orient="horz" pos="27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77FA4A-CE52-4DA0-8842-74FE37E2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dirty="0" smtClean="0"/>
              <a:t>ОБРАЗЕЦ ЗАГОЛОВКА</a:t>
            </a:r>
            <a:endParaRPr lang="ru-RU" noProof="0" dirty="0"/>
          </a:p>
        </p:txBody>
      </p:sp>
      <p:sp>
        <p:nvSpPr>
          <p:cNvPr id="3" name="Текст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a:extLst>
              <a:ext uri="{FF2B5EF4-FFF2-40B4-BE49-F238E27FC236}">
                <a16:creationId xmlns:a16="http://schemas.microsoft.com/office/drawing/2014/main" id="{1811BDA0-5B55-4A85-ACBF-31F8F3EB2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rgbClr val="00BBEE"/>
                </a:solidFill>
              </a:defRPr>
            </a:lvl1pPr>
          </a:lstStyle>
          <a:p>
            <a:r>
              <a:rPr lang="ru-RU" smtClean="0"/>
              <a:t>07.01.20ГГ</a:t>
            </a:r>
            <a:endParaRPr lang="ru-RU"/>
          </a:p>
        </p:txBody>
      </p:sp>
      <p:sp>
        <p:nvSpPr>
          <p:cNvPr id="5" name="Нижний колонтитул 4">
            <a:extLst>
              <a:ext uri="{FF2B5EF4-FFF2-40B4-BE49-F238E27FC236}">
                <a16:creationId xmlns:a16="http://schemas.microsoft.com/office/drawing/2014/main" id="{3F7AA55C-7321-4214-9297-F53B7B9E5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00BBEE"/>
                </a:solidFill>
              </a:defRPr>
            </a:lvl1pPr>
          </a:lstStyle>
          <a:p>
            <a:r>
              <a:rPr lang="ru-RU" smtClean="0"/>
              <a:t>Набор слайдов для презентации</a:t>
            </a:r>
            <a:endParaRPr lang="ru-RU"/>
          </a:p>
        </p:txBody>
      </p:sp>
      <p:sp>
        <p:nvSpPr>
          <p:cNvPr id="6" name="Номер слайда 5">
            <a:extLst>
              <a:ext uri="{FF2B5EF4-FFF2-40B4-BE49-F238E27FC236}">
                <a16:creationId xmlns:a16="http://schemas.microsoft.com/office/drawing/2014/main" id="{5E330C71-8F7D-4855-A35C-46C83B4BF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rgbClr val="00BBEE"/>
                </a:solidFill>
              </a:defRPr>
            </a:lvl1pPr>
          </a:lstStyle>
          <a:p>
            <a:fld id="{9FF96520-E4CE-4EAD-8ABF-1D2297D6B3AA}" type="slidenum">
              <a:rPr lang="ru-RU" smtClean="0"/>
              <a:pPr/>
              <a:t>‹#›</a:t>
            </a:fld>
            <a:endParaRPr lang="ru-RU"/>
          </a:p>
        </p:txBody>
      </p:sp>
    </p:spTree>
    <p:extLst>
      <p:ext uri="{BB962C8B-B14F-4D97-AF65-F5344CB8AC3E}">
        <p14:creationId xmlns:p14="http://schemas.microsoft.com/office/powerpoint/2010/main" val="2446666589"/>
      </p:ext>
    </p:extLst>
  </p:cSld>
  <p:clrMap bg1="dk1" tx1="lt1" bg2="dk2" tx2="lt2" accent1="accent1" accent2="accent2" accent3="accent3" accent4="accent4" accent5="accent5" accent6="accent6" hlink="hlink" folHlink="folHlink"/>
  <p:sldLayoutIdLst>
    <p:sldLayoutId id="2147483649" r:id="rId1"/>
    <p:sldLayoutId id="2147483666" r:id="rId2"/>
    <p:sldLayoutId id="2147483678" r:id="rId3"/>
    <p:sldLayoutId id="2147483667" r:id="rId4"/>
    <p:sldLayoutId id="2147483668" r:id="rId5"/>
    <p:sldLayoutId id="2147483669" r:id="rId6"/>
    <p:sldLayoutId id="2147483680" r:id="rId7"/>
    <p:sldLayoutId id="2147483670" r:id="rId8"/>
    <p:sldLayoutId id="2147483651" r:id="rId9"/>
    <p:sldLayoutId id="2147483671" r:id="rId10"/>
    <p:sldLayoutId id="2147483679" r:id="rId11"/>
    <p:sldLayoutId id="2147483677" r:id="rId12"/>
    <p:sldLayoutId id="2147483672" r:id="rId13"/>
    <p:sldLayoutId id="2147483652" r:id="rId14"/>
    <p:sldLayoutId id="2147483653" r:id="rId15"/>
    <p:sldLayoutId id="2147483650" r:id="rId16"/>
    <p:sldLayoutId id="2147483654" r:id="rId17"/>
    <p:sldLayoutId id="2147483674" r:id="rId18"/>
    <p:sldLayoutId id="2147483676" r:id="rId19"/>
    <p:sldLayoutId id="2147483673" r:id="rId20"/>
    <p:sldLayoutId id="2147483675" r:id="rId2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rgbClr val="00BBE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BB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B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BB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BB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BB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hyperlink" Target="http://www.cbr.ru/lk_uio/?utm_source=w&amp;utm_content=p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Прямоугольник 4"/>
          <p:cNvSpPr/>
          <p:nvPr/>
        </p:nvSpPr>
        <p:spPr>
          <a:xfrm>
            <a:off x="3724849" y="3208751"/>
            <a:ext cx="8477661" cy="1881352"/>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0" y="0"/>
            <a:ext cx="12192001" cy="3390900"/>
          </a:xfrm>
          <a:prstGeom prst="rect">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дзаголовок 31">
            <a:extLst>
              <a:ext uri="{FF2B5EF4-FFF2-40B4-BE49-F238E27FC236}">
                <a16:creationId xmlns:a16="http://schemas.microsoft.com/office/drawing/2014/main" id="{F69B5076-6A18-4AD8-A2C2-DB967CF6EE50}"/>
              </a:ext>
            </a:extLst>
          </p:cNvPr>
          <p:cNvSpPr>
            <a:spLocks noGrp="1"/>
          </p:cNvSpPr>
          <p:nvPr>
            <p:ph type="subTitle" idx="4294967295"/>
          </p:nvPr>
        </p:nvSpPr>
        <p:spPr>
          <a:xfrm>
            <a:off x="1341681" y="5536144"/>
            <a:ext cx="2832428" cy="682094"/>
          </a:xfrm>
        </p:spPr>
        <p:txBody>
          <a:bodyPr rtlCol="0">
            <a:normAutofit fontScale="92500" lnSpcReduction="20000"/>
          </a:bodyPr>
          <a:lstStyle/>
          <a:p>
            <a:pPr marL="0" indent="0" rtl="0">
              <a:buNone/>
            </a:pPr>
            <a:r>
              <a:rPr lang="ru-RU" dirty="0" smtClean="0">
                <a:solidFill>
                  <a:schemeClr val="bg1"/>
                </a:solidFill>
                <a:latin typeface="Arial" panose="020B0604020202020204" pitchFamily="34" charset="0"/>
                <a:cs typeface="Arial" panose="020B0604020202020204" pitchFamily="34" charset="0"/>
              </a:rPr>
              <a:t>КОРОБОЧНОЕ РЕШЕНИЕ</a:t>
            </a:r>
            <a:endParaRPr lang="ru-RU" dirty="0">
              <a:solidFill>
                <a:schemeClr val="bg1"/>
              </a:solidFill>
              <a:latin typeface="Arial" panose="020B0604020202020204" pitchFamily="34" charset="0"/>
              <a:cs typeface="Arial" panose="020B0604020202020204" pitchFamily="34" charset="0"/>
            </a:endParaRPr>
          </a:p>
        </p:txBody>
      </p:sp>
      <p:sp>
        <p:nvSpPr>
          <p:cNvPr id="23" name="Заголовок 22">
            <a:extLst>
              <a:ext uri="{FF2B5EF4-FFF2-40B4-BE49-F238E27FC236}">
                <a16:creationId xmlns:a16="http://schemas.microsoft.com/office/drawing/2014/main" id="{EE427349-2C23-4643-A4C8-552661FAA5DF}"/>
              </a:ext>
            </a:extLst>
          </p:cNvPr>
          <p:cNvSpPr>
            <a:spLocks noGrp="1"/>
          </p:cNvSpPr>
          <p:nvPr>
            <p:ph type="ctrTitle" idx="4294967295"/>
          </p:nvPr>
        </p:nvSpPr>
        <p:spPr>
          <a:xfrm>
            <a:off x="1314039" y="4170029"/>
            <a:ext cx="10027790" cy="1277857"/>
          </a:xfrm>
        </p:spPr>
        <p:txBody>
          <a:bodyPr rtlCol="0">
            <a:noAutofit/>
          </a:bodyPr>
          <a:lstStyle/>
          <a:p>
            <a:r>
              <a:rPr lang="ru-RU" dirty="0">
                <a:solidFill>
                  <a:schemeClr val="bg1"/>
                </a:solidFill>
              </a:rPr>
              <a:t>ВНЕСЕНИЕ СВЕДЕНИЙ В ЕДИНЫЙ РЕЕСТР ОТВЕТСТВЕННЫХ </a:t>
            </a:r>
            <a:r>
              <a:rPr lang="ru-RU" dirty="0" smtClean="0">
                <a:solidFill>
                  <a:schemeClr val="bg1"/>
                </a:solidFill>
              </a:rPr>
              <a:t>АКТУАРИЕВ</a:t>
            </a:r>
            <a:endParaRPr lang="ru-RU" dirty="0">
              <a:solidFill>
                <a:schemeClr val="bg1"/>
              </a:solidFill>
            </a:endParaRPr>
          </a:p>
        </p:txBody>
      </p:sp>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t="24929" b="38131"/>
          <a:stretch/>
        </p:blipFill>
        <p:spPr>
          <a:xfrm>
            <a:off x="0" y="0"/>
            <a:ext cx="12192000" cy="3374571"/>
          </a:xfrm>
          <a:prstGeom prst="rect">
            <a:avLst/>
          </a:prstGeom>
        </p:spPr>
      </p:pic>
      <p:sp>
        <p:nvSpPr>
          <p:cNvPr id="22" name="Прямоугольник 21"/>
          <p:cNvSpPr/>
          <p:nvPr/>
        </p:nvSpPr>
        <p:spPr>
          <a:xfrm>
            <a:off x="0" y="0"/>
            <a:ext cx="12192001" cy="3390900"/>
          </a:xfrm>
          <a:prstGeom prst="rect">
            <a:avLst/>
          </a:prstGeom>
          <a:solidFill>
            <a:srgbClr val="00BBEE">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881" y="316041"/>
            <a:ext cx="2803525" cy="701675"/>
          </a:xfrm>
          <a:prstGeom prst="rect">
            <a:avLst/>
          </a:prstGeom>
        </p:spPr>
      </p:pic>
    </p:spTree>
    <p:extLst>
      <p:ext uri="{BB962C8B-B14F-4D97-AF65-F5344CB8AC3E}">
        <p14:creationId xmlns:p14="http://schemas.microsoft.com/office/powerpoint/2010/main" val="50631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1" y="0"/>
            <a:ext cx="12192000" cy="3392488"/>
          </a:xfrm>
          <a:prstGeom prst="rect">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1327030" y="3764882"/>
            <a:ext cx="9372720" cy="1785104"/>
          </a:xfrm>
          <a:prstGeom prst="rect">
            <a:avLst/>
          </a:prstGeom>
        </p:spPr>
        <p:txBody>
          <a:bodyPr wrap="square">
            <a:spAutoFit/>
          </a:bodyPr>
          <a:lstStyle/>
          <a:p>
            <a:r>
              <a:rPr lang="ru-RU" sz="2200" dirty="0">
                <a:solidFill>
                  <a:schemeClr val="bg1"/>
                </a:solidFill>
                <a:latin typeface="Arial" panose="020B0604020202020204" pitchFamily="34" charset="0"/>
                <a:cs typeface="Arial" panose="020B0604020202020204" pitchFamily="34" charset="0"/>
              </a:rPr>
              <a:t>Коробочное решение разработано для оптимизации прохождения процедуры получения права на осуществление деятельности ответственного </a:t>
            </a:r>
            <a:r>
              <a:rPr lang="ru-RU" sz="2200" dirty="0" smtClean="0">
                <a:solidFill>
                  <a:schemeClr val="bg1"/>
                </a:solidFill>
                <a:latin typeface="Arial" panose="020B0604020202020204" pitchFamily="34" charset="0"/>
                <a:cs typeface="Arial" panose="020B0604020202020204" pitchFamily="34" charset="0"/>
              </a:rPr>
              <a:t>актуария (внесение </a:t>
            </a:r>
            <a:r>
              <a:rPr lang="ru-RU" sz="2200" dirty="0">
                <a:solidFill>
                  <a:schemeClr val="bg1"/>
                </a:solidFill>
                <a:latin typeface="Arial" panose="020B0604020202020204" pitchFamily="34" charset="0"/>
                <a:cs typeface="Arial" panose="020B0604020202020204" pitchFamily="34" charset="0"/>
              </a:rPr>
              <a:t>сведений в единый реестр ответственных </a:t>
            </a:r>
            <a:r>
              <a:rPr lang="ru-RU" sz="2200" dirty="0" smtClean="0">
                <a:solidFill>
                  <a:schemeClr val="bg1"/>
                </a:solidFill>
                <a:latin typeface="Arial" panose="020B0604020202020204" pitchFamily="34" charset="0"/>
                <a:cs typeface="Arial" panose="020B0604020202020204" pitchFamily="34" charset="0"/>
              </a:rPr>
              <a:t>актуариев в </a:t>
            </a:r>
            <a:r>
              <a:rPr lang="ru-RU" sz="2200" dirty="0">
                <a:solidFill>
                  <a:schemeClr val="bg1"/>
                </a:solidFill>
                <a:latin typeface="Arial" panose="020B0604020202020204" pitchFamily="34" charset="0"/>
                <a:cs typeface="Arial" panose="020B0604020202020204" pitchFamily="34" charset="0"/>
              </a:rPr>
              <a:t>соответствии с Указанием Банка России </a:t>
            </a:r>
            <a:r>
              <a:rPr lang="ru-RU" sz="2200" dirty="0" smtClean="0">
                <a:solidFill>
                  <a:schemeClr val="bg1"/>
                </a:solidFill>
                <a:latin typeface="Arial" panose="020B0604020202020204" pitchFamily="34" charset="0"/>
                <a:cs typeface="Arial" panose="020B0604020202020204" pitchFamily="34" charset="0"/>
              </a:rPr>
              <a:t>от </a:t>
            </a:r>
            <a:r>
              <a:rPr lang="ru-RU" sz="2200" dirty="0">
                <a:solidFill>
                  <a:schemeClr val="bg1"/>
                </a:solidFill>
                <a:latin typeface="Arial" panose="020B0604020202020204" pitchFamily="34" charset="0"/>
                <a:cs typeface="Arial" panose="020B0604020202020204" pitchFamily="34" charset="0"/>
              </a:rPr>
              <a:t>01.12.2021 № </a:t>
            </a:r>
            <a:r>
              <a:rPr lang="ru-RU" sz="2200" dirty="0" smtClean="0">
                <a:solidFill>
                  <a:schemeClr val="bg1"/>
                </a:solidFill>
                <a:latin typeface="Arial" panose="020B0604020202020204" pitchFamily="34" charset="0"/>
                <a:cs typeface="Arial" panose="020B0604020202020204" pitchFamily="34" charset="0"/>
              </a:rPr>
              <a:t>6002-У*)</a:t>
            </a:r>
            <a:endParaRPr lang="ru-RU" sz="2200" dirty="0">
              <a:solidFill>
                <a:schemeClr val="bg1"/>
              </a:solidFill>
              <a:latin typeface="Arial" panose="020B0604020202020204" pitchFamily="34" charset="0"/>
              <a:cs typeface="Arial" panose="020B0604020202020204" pitchFamily="34" charset="0"/>
            </a:endParaRPr>
          </a:p>
        </p:txBody>
      </p:sp>
      <p:grpSp>
        <p:nvGrpSpPr>
          <p:cNvPr id="58" name="Группа 57"/>
          <p:cNvGrpSpPr/>
          <p:nvPr/>
        </p:nvGrpSpPr>
        <p:grpSpPr>
          <a:xfrm>
            <a:off x="0" y="0"/>
            <a:ext cx="12195174" cy="3416304"/>
            <a:chOff x="9655176" y="-4521201"/>
            <a:chExt cx="12195174" cy="3416304"/>
          </a:xfrm>
        </p:grpSpPr>
        <p:pic>
          <p:nvPicPr>
            <p:cNvPr id="57" name="Рисунок 56"/>
            <p:cNvPicPr>
              <a:picLocks noChangeAspect="1"/>
            </p:cNvPicPr>
            <p:nvPr/>
          </p:nvPicPr>
          <p:blipFill rotWithShape="1">
            <a:blip r:embed="rId2">
              <a:extLst>
                <a:ext uri="{28A0092B-C50C-407E-A947-70E740481C1C}">
                  <a14:useLocalDpi xmlns:a14="http://schemas.microsoft.com/office/drawing/2010/main" val="0"/>
                </a:ext>
              </a:extLst>
            </a:blip>
            <a:srcRect t="13885" b="10573"/>
            <a:stretch/>
          </p:blipFill>
          <p:spPr>
            <a:xfrm>
              <a:off x="9658349" y="-4521201"/>
              <a:ext cx="12192001" cy="3402694"/>
            </a:xfrm>
            <a:prstGeom prst="rect">
              <a:avLst/>
            </a:prstGeom>
          </p:spPr>
        </p:pic>
        <p:sp>
          <p:nvSpPr>
            <p:cNvPr id="71" name="Прямоугольник 70"/>
            <p:cNvSpPr/>
            <p:nvPr/>
          </p:nvSpPr>
          <p:spPr>
            <a:xfrm>
              <a:off x="9655176" y="-4521199"/>
              <a:ext cx="12192000" cy="3416302"/>
            </a:xfrm>
            <a:prstGeom prst="rect">
              <a:avLst/>
            </a:prstGeom>
            <a:solidFill>
              <a:srgbClr val="00BBE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Заголовок 4"/>
          <p:cNvSpPr>
            <a:spLocks noGrp="1"/>
          </p:cNvSpPr>
          <p:nvPr>
            <p:ph type="title"/>
          </p:nvPr>
        </p:nvSpPr>
        <p:spPr>
          <a:xfrm>
            <a:off x="1416050" y="130313"/>
            <a:ext cx="6501493" cy="732282"/>
          </a:xfrm>
        </p:spPr>
        <p:txBody>
          <a:bodyPr>
            <a:normAutofit/>
          </a:bodyPr>
          <a:lstStyle/>
          <a:p>
            <a:r>
              <a:rPr lang="ru-RU" b="1" dirty="0" smtClean="0">
                <a:solidFill>
                  <a:schemeClr val="tx1"/>
                </a:solidFill>
                <a:latin typeface="Arial" panose="020B0604020202020204" pitchFamily="34" charset="0"/>
                <a:cs typeface="Arial" panose="020B0604020202020204" pitchFamily="34" charset="0"/>
              </a:rPr>
              <a:t>Цель</a:t>
            </a:r>
            <a:endParaRPr lang="ru-RU" b="1" dirty="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1327030" y="6076985"/>
            <a:ext cx="10274420" cy="553998"/>
          </a:xfrm>
          <a:prstGeom prst="rect">
            <a:avLst/>
          </a:prstGeom>
        </p:spPr>
        <p:txBody>
          <a:bodyPr wrap="square">
            <a:spAutoFit/>
          </a:bodyPr>
          <a:lstStyle/>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a:t>
            </a:r>
            <a:r>
              <a:rPr lang="ru-RU" sz="1000" i="1" dirty="0" smtClean="0">
                <a:solidFill>
                  <a:schemeClr val="tx1">
                    <a:lumMod val="50000"/>
                  </a:schemeClr>
                </a:solidFill>
                <a:latin typeface="Arial" panose="020B0604020202020204" pitchFamily="34" charset="0"/>
                <a:cs typeface="Arial" panose="020B0604020202020204" pitchFamily="34" charset="0"/>
              </a:rPr>
              <a:t> Указание </a:t>
            </a:r>
            <a:r>
              <a:rPr lang="ru-RU" sz="1000" i="1" dirty="0">
                <a:solidFill>
                  <a:schemeClr val="tx1">
                    <a:lumMod val="50000"/>
                  </a:schemeClr>
                </a:solidFill>
                <a:latin typeface="Arial" panose="020B0604020202020204" pitchFamily="34" charset="0"/>
                <a:cs typeface="Arial" panose="020B0604020202020204" pitchFamily="34" charset="0"/>
              </a:rPr>
              <a:t>Банка России от 01.12.2021 № 6002-У «О порядке ведения Банком России единого реестра ответственных актуариев, а также о порядке подтверждения ответственным актуарием своего соответствия требованиям, предъявляемым Федеральным законом от 2 ноября 2013 года № 293-ФЗ </a:t>
            </a:r>
            <a:r>
              <a:rPr lang="ru-RU" sz="1000" i="1" dirty="0" smtClean="0">
                <a:solidFill>
                  <a:schemeClr val="tx1">
                    <a:lumMod val="50000"/>
                  </a:schemeClr>
                </a:solidFill>
                <a:latin typeface="Arial" panose="020B0604020202020204" pitchFamily="34" charset="0"/>
                <a:cs typeface="Arial" panose="020B0604020202020204" pitchFamily="34" charset="0"/>
              </a:rPr>
              <a:t/>
            </a:r>
            <a:br>
              <a:rPr lang="ru-RU" sz="1000" i="1" dirty="0" smtClean="0">
                <a:solidFill>
                  <a:schemeClr val="tx1">
                    <a:lumMod val="50000"/>
                  </a:schemeClr>
                </a:solidFill>
                <a:latin typeface="Arial" panose="020B0604020202020204" pitchFamily="34" charset="0"/>
                <a:cs typeface="Arial" panose="020B0604020202020204" pitchFamily="34" charset="0"/>
              </a:rPr>
            </a:br>
            <a:r>
              <a:rPr lang="ru-RU" sz="1000" i="1" dirty="0" smtClean="0">
                <a:solidFill>
                  <a:schemeClr val="tx1">
                    <a:lumMod val="50000"/>
                  </a:schemeClr>
                </a:solidFill>
                <a:latin typeface="Arial" panose="020B0604020202020204" pitchFamily="34" charset="0"/>
                <a:cs typeface="Arial" panose="020B0604020202020204" pitchFamily="34" charset="0"/>
              </a:rPr>
              <a:t>«</a:t>
            </a:r>
            <a:r>
              <a:rPr lang="ru-RU" sz="1000" i="1" dirty="0">
                <a:solidFill>
                  <a:schemeClr val="tx1">
                    <a:lumMod val="50000"/>
                  </a:schemeClr>
                </a:solidFill>
                <a:latin typeface="Arial" panose="020B0604020202020204" pitchFamily="34" charset="0"/>
                <a:cs typeface="Arial" panose="020B0604020202020204" pitchFamily="34" charset="0"/>
              </a:rPr>
              <a:t>Об актуарной деятельности в Российской Федерации» к ответственным актуариям»</a:t>
            </a:r>
          </a:p>
        </p:txBody>
      </p:sp>
    </p:spTree>
    <p:extLst>
      <p:ext uri="{BB962C8B-B14F-4D97-AF65-F5344CB8AC3E}">
        <p14:creationId xmlns:p14="http://schemas.microsoft.com/office/powerpoint/2010/main" val="3884355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 name="Прямоугольник 118"/>
          <p:cNvSpPr/>
          <p:nvPr/>
        </p:nvSpPr>
        <p:spPr>
          <a:xfrm>
            <a:off x="3971925" y="1016000"/>
            <a:ext cx="8220076" cy="584200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p:cNvGrpSpPr/>
          <p:nvPr/>
        </p:nvGrpSpPr>
        <p:grpSpPr>
          <a:xfrm>
            <a:off x="504825" y="6026150"/>
            <a:ext cx="552450" cy="552450"/>
            <a:chOff x="504825" y="6026150"/>
            <a:chExt cx="552450" cy="552450"/>
          </a:xfrm>
        </p:grpSpPr>
        <p:sp>
          <p:nvSpPr>
            <p:cNvPr id="19" name="Овал 18"/>
            <p:cNvSpPr/>
            <p:nvPr/>
          </p:nvSpPr>
          <p:spPr>
            <a:xfrm>
              <a:off x="504825" y="6026150"/>
              <a:ext cx="552450" cy="552450"/>
            </a:xfrm>
            <a:prstGeom prst="ellipse">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трелка вниз 68"/>
            <p:cNvSpPr/>
            <p:nvPr/>
          </p:nvSpPr>
          <p:spPr>
            <a:xfrm>
              <a:off x="673100" y="6156324"/>
              <a:ext cx="215900" cy="250825"/>
            </a:xfrm>
            <a:prstGeom prst="downArrow">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1" name="Прямая соединительная линия 70"/>
            <p:cNvCxnSpPr/>
            <p:nvPr/>
          </p:nvCxnSpPr>
          <p:spPr>
            <a:xfrm>
              <a:off x="650875" y="6467475"/>
              <a:ext cx="260350" cy="0"/>
            </a:xfrm>
            <a:prstGeom prst="line">
              <a:avLst/>
            </a:prstGeom>
            <a:ln w="25400">
              <a:solidFill>
                <a:srgbClr val="00BBEE"/>
              </a:solidFill>
            </a:ln>
          </p:spPr>
          <p:style>
            <a:lnRef idx="1">
              <a:schemeClr val="accent1"/>
            </a:lnRef>
            <a:fillRef idx="0">
              <a:schemeClr val="accent1"/>
            </a:fillRef>
            <a:effectRef idx="0">
              <a:schemeClr val="accent1"/>
            </a:effectRef>
            <a:fontRef idx="minor">
              <a:schemeClr val="tx1"/>
            </a:fontRef>
          </p:style>
        </p:cxnSp>
      </p:grpSp>
      <p:sp>
        <p:nvSpPr>
          <p:cNvPr id="4" name="Заголовок 3"/>
          <p:cNvSpPr>
            <a:spLocks noGrp="1"/>
          </p:cNvSpPr>
          <p:nvPr>
            <p:ph type="title" idx="4294967295"/>
          </p:nvPr>
        </p:nvSpPr>
        <p:spPr>
          <a:xfrm>
            <a:off x="4123734" y="-38100"/>
            <a:ext cx="10515600" cy="1325563"/>
          </a:xfrm>
        </p:spPr>
        <p:txBody>
          <a:bodyPr/>
          <a:lstStyle/>
          <a:p>
            <a:r>
              <a:rPr lang="ru-RU" dirty="0" smtClean="0"/>
              <a:t>ПОДГОТОВКА </a:t>
            </a:r>
            <a:r>
              <a:rPr lang="ru-RU" dirty="0" smtClean="0"/>
              <a:t>ЗАЯВЛЕНИЯ</a:t>
            </a:r>
            <a:endParaRPr lang="ru-RU" dirty="0"/>
          </a:p>
        </p:txBody>
      </p:sp>
      <p:grpSp>
        <p:nvGrpSpPr>
          <p:cNvPr id="27" name="Группа 26"/>
          <p:cNvGrpSpPr/>
          <p:nvPr/>
        </p:nvGrpSpPr>
        <p:grpSpPr>
          <a:xfrm>
            <a:off x="301625" y="1362414"/>
            <a:ext cx="3508375" cy="1408078"/>
            <a:chOff x="301625" y="1362414"/>
            <a:chExt cx="3508375" cy="1408078"/>
          </a:xfrm>
        </p:grpSpPr>
        <p:sp>
          <p:nvSpPr>
            <p:cNvPr id="35" name="Прямоугольник 34"/>
            <p:cNvSpPr/>
            <p:nvPr/>
          </p:nvSpPr>
          <p:spPr>
            <a:xfrm>
              <a:off x="433859" y="1362414"/>
              <a:ext cx="3376141" cy="1408078"/>
            </a:xfrm>
            <a:prstGeom prst="rect">
              <a:avLst/>
            </a:prstGeom>
          </p:spPr>
          <p:txBody>
            <a:bodyPr wrap="square">
              <a:spAutoFit/>
            </a:bodyPr>
            <a:lstStyle/>
            <a:p>
              <a:pPr>
                <a:spcAft>
                  <a:spcPts val="1500"/>
                </a:spcAft>
              </a:pPr>
              <a:r>
                <a:rPr lang="ru-RU" sz="1200" b="1" dirty="0" smtClean="0">
                  <a:solidFill>
                    <a:srgbClr val="00BBEE"/>
                  </a:solidFill>
                  <a:latin typeface="Arial" panose="020B0604020202020204" pitchFamily="34" charset="0"/>
                  <a:cs typeface="Arial" panose="020B0604020202020204" pitchFamily="34" charset="0"/>
                </a:rPr>
                <a:t>Заявление</a:t>
              </a:r>
              <a:endParaRPr lang="ru-RU" sz="1200" b="1" dirty="0">
                <a:solidFill>
                  <a:srgbClr val="00BBEE"/>
                </a:solidFill>
                <a:latin typeface="Arial" panose="020B0604020202020204" pitchFamily="34" charset="0"/>
                <a:cs typeface="Arial" panose="020B0604020202020204" pitchFamily="34" charset="0"/>
              </a:endParaRPr>
            </a:p>
            <a:p>
              <a:pPr>
                <a:spcAft>
                  <a:spcPts val="1500"/>
                </a:spcAft>
              </a:pPr>
              <a:r>
                <a:rPr lang="ru-RU" sz="1200" dirty="0" smtClean="0">
                  <a:solidFill>
                    <a:srgbClr val="6F7171"/>
                  </a:solidFill>
                  <a:latin typeface="Arial" panose="020B0604020202020204" pitchFamily="34" charset="0"/>
                  <a:cs typeface="Arial" panose="020B0604020202020204" pitchFamily="34" charset="0"/>
                </a:rPr>
                <a:t>Документы</a:t>
              </a:r>
              <a:endParaRPr lang="ru-RU" sz="1200" dirty="0">
                <a:solidFill>
                  <a:srgbClr val="6F7171"/>
                </a:solidFill>
                <a:latin typeface="Arial" panose="020B0604020202020204" pitchFamily="34" charset="0"/>
                <a:cs typeface="Arial" panose="020B0604020202020204" pitchFamily="34" charset="0"/>
              </a:endParaRPr>
            </a:p>
            <a:p>
              <a:pPr lvl="0">
                <a:spcAft>
                  <a:spcPts val="1500"/>
                </a:spcAft>
              </a:pPr>
              <a:r>
                <a:rPr lang="ru-RU" sz="1200" dirty="0">
                  <a:solidFill>
                    <a:srgbClr val="6F7171"/>
                  </a:solidFill>
                  <a:latin typeface="Arial" panose="020B0604020202020204" pitchFamily="34" charset="0"/>
                  <a:cs typeface="Arial" panose="020B0604020202020204" pitchFamily="34" charset="0"/>
                </a:rPr>
                <a:t>Направление 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43" name="Овал 42"/>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01625" y="2212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1625" y="1831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01625" y="147002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grpSp>
        <p:nvGrpSpPr>
          <p:cNvPr id="3" name="Группа 2"/>
          <p:cNvGrpSpPr/>
          <p:nvPr/>
        </p:nvGrpSpPr>
        <p:grpSpPr>
          <a:xfrm>
            <a:off x="3981450" y="1354281"/>
            <a:ext cx="7758792" cy="1936428"/>
            <a:chOff x="3981450" y="1354281"/>
            <a:chExt cx="7758792" cy="1936428"/>
          </a:xfrm>
        </p:grpSpPr>
        <p:sp>
          <p:nvSpPr>
            <p:cNvPr id="47" name="Прямоугольник 46"/>
            <p:cNvSpPr/>
            <p:nvPr/>
          </p:nvSpPr>
          <p:spPr>
            <a:xfrm>
              <a:off x="3981450" y="1354281"/>
              <a:ext cx="7758792" cy="1936428"/>
            </a:xfrm>
            <a:prstGeom prst="rect">
              <a:avLst/>
            </a:prstGeom>
          </p:spPr>
          <p:txBody>
            <a:bodyPr wrap="square">
              <a:spAutoFit/>
            </a:bodyPr>
            <a:lstStyle/>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Скачайте </a:t>
              </a:r>
              <a:r>
                <a:rPr lang="ru-RU" sz="1400" dirty="0">
                  <a:solidFill>
                    <a:schemeClr val="bg1"/>
                  </a:solidFill>
                  <a:latin typeface="Arial" panose="020B0604020202020204" pitchFamily="34" charset="0"/>
                  <a:cs typeface="Arial" panose="020B0604020202020204" pitchFamily="34" charset="0"/>
                </a:rPr>
                <a:t>форму заявления и образец </a:t>
              </a:r>
              <a:r>
                <a:rPr lang="ru-RU" sz="1400" dirty="0" smtClean="0">
                  <a:solidFill>
                    <a:schemeClr val="bg1"/>
                  </a:solidFill>
                  <a:latin typeface="Arial" panose="020B0604020202020204" pitchFamily="34" charset="0"/>
                  <a:cs typeface="Arial" panose="020B0604020202020204" pitchFamily="34" charset="0"/>
                </a:rPr>
                <a:t>заполнения</a:t>
              </a:r>
            </a:p>
            <a:p>
              <a:pPr marL="457200">
                <a:lnSpc>
                  <a:spcPct val="107000"/>
                </a:lnSpc>
                <a:spcAft>
                  <a:spcPts val="0"/>
                </a:spcAft>
              </a:pPr>
              <a:endParaRPr lang="ru-RU" sz="1400" dirty="0" smtClean="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Заполните </a:t>
              </a:r>
              <a:r>
                <a:rPr lang="ru-RU" sz="1400" dirty="0">
                  <a:solidFill>
                    <a:schemeClr val="bg1"/>
                  </a:solidFill>
                  <a:latin typeface="Arial" panose="020B0604020202020204" pitchFamily="34" charset="0"/>
                  <a:cs typeface="Arial" panose="020B0604020202020204" pitchFamily="34" charset="0"/>
                </a:rPr>
                <a:t>заявление в соответствии с </a:t>
              </a:r>
              <a:r>
                <a:rPr lang="ru-RU" sz="1400" dirty="0" smtClean="0">
                  <a:solidFill>
                    <a:schemeClr val="bg1"/>
                  </a:solidFill>
                  <a:latin typeface="Arial" panose="020B0604020202020204" pitchFamily="34" charset="0"/>
                  <a:cs typeface="Arial" panose="020B0604020202020204" pitchFamily="34" charset="0"/>
                </a:rPr>
                <a:t>образцом</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Распечатайте заполненное заявление</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Проставьте фамилию, </a:t>
              </a:r>
              <a:r>
                <a:rPr lang="ru-RU" sz="1400" dirty="0">
                  <a:solidFill>
                    <a:schemeClr val="bg1"/>
                  </a:solidFill>
                  <a:latin typeface="Arial" panose="020B0604020202020204" pitchFamily="34" charset="0"/>
                  <a:cs typeface="Arial" panose="020B0604020202020204" pitchFamily="34" charset="0"/>
                </a:rPr>
                <a:t>имя, отчество </a:t>
              </a:r>
              <a:r>
                <a:rPr lang="ru-RU" sz="1200" i="1" dirty="0">
                  <a:solidFill>
                    <a:schemeClr val="tx1">
                      <a:lumMod val="50000"/>
                    </a:schemeClr>
                  </a:solidFill>
                  <a:latin typeface="Arial" panose="020B0604020202020204" pitchFamily="34" charset="0"/>
                  <a:cs typeface="Arial" panose="020B0604020202020204" pitchFamily="34" charset="0"/>
                </a:rPr>
                <a:t>(последнее </a:t>
              </a:r>
              <a:r>
                <a:rPr lang="ru-RU" sz="1200" i="1" dirty="0" smtClean="0">
                  <a:solidFill>
                    <a:schemeClr val="tx1">
                      <a:lumMod val="50000"/>
                    </a:schemeClr>
                  </a:solidFill>
                  <a:latin typeface="Arial" panose="020B0604020202020204" pitchFamily="34" charset="0"/>
                  <a:cs typeface="Arial" panose="020B0604020202020204" pitchFamily="34" charset="0"/>
                </a:rPr>
                <a:t>– при </a:t>
              </a:r>
              <a:r>
                <a:rPr lang="ru-RU" sz="1200" i="1" dirty="0">
                  <a:solidFill>
                    <a:schemeClr val="tx1">
                      <a:lumMod val="50000"/>
                    </a:schemeClr>
                  </a:solidFill>
                  <a:latin typeface="Arial" panose="020B0604020202020204" pitchFamily="34" charset="0"/>
                  <a:cs typeface="Arial" panose="020B0604020202020204" pitchFamily="34" charset="0"/>
                </a:rPr>
                <a:t>наличии)</a:t>
              </a:r>
              <a:r>
                <a:rPr lang="ru-RU" sz="1400" dirty="0">
                  <a:solidFill>
                    <a:schemeClr val="bg1"/>
                  </a:solidFill>
                  <a:latin typeface="Arial" panose="020B0604020202020204" pitchFamily="34" charset="0"/>
                  <a:cs typeface="Arial" panose="020B0604020202020204" pitchFamily="34" charset="0"/>
                </a:rPr>
                <a:t> и подпись лица, </a:t>
              </a:r>
              <a:r>
                <a:rPr lang="ru-RU" sz="1400" dirty="0" smtClean="0">
                  <a:solidFill>
                    <a:schemeClr val="bg1"/>
                  </a:solidFill>
                  <a:latin typeface="Arial" panose="020B0604020202020204" pitchFamily="34" charset="0"/>
                  <a:cs typeface="Arial" panose="020B0604020202020204" pitchFamily="34" charset="0"/>
                </a:rPr>
                <a:t>в отношении </a:t>
              </a:r>
              <a:r>
                <a:rPr lang="ru-RU" sz="1400" dirty="0">
                  <a:solidFill>
                    <a:schemeClr val="bg1"/>
                  </a:solidFill>
                  <a:latin typeface="Arial" panose="020B0604020202020204" pitchFamily="34" charset="0"/>
                  <a:cs typeface="Arial" panose="020B0604020202020204" pitchFamily="34" charset="0"/>
                </a:rPr>
                <a:t>которого составлено </a:t>
              </a:r>
              <a:r>
                <a:rPr lang="ru-RU" sz="1400" dirty="0" smtClean="0">
                  <a:solidFill>
                    <a:schemeClr val="bg1"/>
                  </a:solidFill>
                  <a:latin typeface="Arial" panose="020B0604020202020204" pitchFamily="34" charset="0"/>
                  <a:cs typeface="Arial" panose="020B0604020202020204" pitchFamily="34" charset="0"/>
                </a:rPr>
                <a:t>заявление</a:t>
              </a:r>
              <a:endParaRPr lang="ru-RU" sz="1400" dirty="0">
                <a:solidFill>
                  <a:schemeClr val="bg1"/>
                </a:solidFill>
                <a:latin typeface="Arial" panose="020B0604020202020204" pitchFamily="34" charset="0"/>
                <a:cs typeface="Arial" panose="020B0604020202020204" pitchFamily="34" charset="0"/>
              </a:endParaRPr>
            </a:p>
          </p:txBody>
        </p:sp>
        <p:sp>
          <p:nvSpPr>
            <p:cNvPr id="48" name="Равнобедренный треугольник 47"/>
            <p:cNvSpPr/>
            <p:nvPr/>
          </p:nvSpPr>
          <p:spPr>
            <a:xfrm rot="5400000">
              <a:off x="4213226" y="14382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49" name="Равнобедренный треугольник 48"/>
            <p:cNvSpPr/>
            <p:nvPr/>
          </p:nvSpPr>
          <p:spPr>
            <a:xfrm rot="5400000">
              <a:off x="4213225" y="18954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50" name="Равнобедренный треугольник 49"/>
            <p:cNvSpPr/>
            <p:nvPr/>
          </p:nvSpPr>
          <p:spPr>
            <a:xfrm rot="5400000">
              <a:off x="4213225" y="23526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51" name="Равнобедренный треугольник 50"/>
            <p:cNvSpPr/>
            <p:nvPr/>
          </p:nvSpPr>
          <p:spPr>
            <a:xfrm rot="5400000">
              <a:off x="4213224" y="280987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graphicFrame>
        <p:nvGraphicFramePr>
          <p:cNvPr id="6" name="Объект 5">
            <a:hlinkClick r:id="" action="ppaction://ole?verb=1"/>
          </p:cNvPr>
          <p:cNvGraphicFramePr>
            <a:graphicFrameLocks noChangeAspect="1"/>
          </p:cNvGraphicFramePr>
          <p:nvPr>
            <p:extLst>
              <p:ext uri="{D42A27DB-BD31-4B8C-83A1-F6EECF244321}">
                <p14:modId xmlns:p14="http://schemas.microsoft.com/office/powerpoint/2010/main" val="3093479937"/>
              </p:ext>
            </p:extLst>
          </p:nvPr>
        </p:nvGraphicFramePr>
        <p:xfrm>
          <a:off x="1225550" y="6021384"/>
          <a:ext cx="914400" cy="771525"/>
        </p:xfrm>
        <a:graphic>
          <a:graphicData uri="http://schemas.openxmlformats.org/presentationml/2006/ole">
            <mc:AlternateContent xmlns:mc="http://schemas.openxmlformats.org/markup-compatibility/2006">
              <mc:Choice xmlns:v="urn:schemas-microsoft-com:vml" Requires="v">
                <p:oleObj spid="_x0000_s1445" name="Документ" showAsIcon="1" r:id="rId4" imgW="914400" imgH="771480" progId="Word.Document.12">
                  <p:embed/>
                </p:oleObj>
              </mc:Choice>
              <mc:Fallback>
                <p:oleObj name="Документ" showAsIcon="1" r:id="rId4" imgW="914400" imgH="771480" progId="Word.Document.12">
                  <p:embed/>
                  <p:pic>
                    <p:nvPicPr>
                      <p:cNvPr id="0" name=""/>
                      <p:cNvPicPr/>
                      <p:nvPr/>
                    </p:nvPicPr>
                    <p:blipFill>
                      <a:blip r:embed="rId5"/>
                      <a:stretch>
                        <a:fillRect/>
                      </a:stretch>
                    </p:blipFill>
                    <p:spPr>
                      <a:xfrm>
                        <a:off x="1225550" y="6021384"/>
                        <a:ext cx="914400" cy="771525"/>
                      </a:xfrm>
                      <a:prstGeom prst="rect">
                        <a:avLst/>
                      </a:prstGeom>
                    </p:spPr>
                  </p:pic>
                </p:oleObj>
              </mc:Fallback>
            </mc:AlternateContent>
          </a:graphicData>
        </a:graphic>
      </p:graphicFrame>
      <p:graphicFrame>
        <p:nvGraphicFramePr>
          <p:cNvPr id="7" name="Объект 6">
            <a:hlinkClick r:id="" action="ppaction://ole?verb=1"/>
          </p:cNvPr>
          <p:cNvGraphicFramePr>
            <a:graphicFrameLocks noChangeAspect="1"/>
          </p:cNvGraphicFramePr>
          <p:nvPr>
            <p:extLst>
              <p:ext uri="{D42A27DB-BD31-4B8C-83A1-F6EECF244321}">
                <p14:modId xmlns:p14="http://schemas.microsoft.com/office/powerpoint/2010/main" val="3879687156"/>
              </p:ext>
            </p:extLst>
          </p:nvPr>
        </p:nvGraphicFramePr>
        <p:xfrm>
          <a:off x="2057400" y="6021383"/>
          <a:ext cx="914400" cy="771525"/>
        </p:xfrm>
        <a:graphic>
          <a:graphicData uri="http://schemas.openxmlformats.org/presentationml/2006/ole">
            <mc:AlternateContent xmlns:mc="http://schemas.openxmlformats.org/markup-compatibility/2006">
              <mc:Choice xmlns:v="urn:schemas-microsoft-com:vml" Requires="v">
                <p:oleObj spid="_x0000_s1446" name="Документ" showAsIcon="1" r:id="rId6" imgW="914400" imgH="771480" progId="Word.Document.12">
                  <p:embed/>
                </p:oleObj>
              </mc:Choice>
              <mc:Fallback>
                <p:oleObj name="Документ" showAsIcon="1" r:id="rId6" imgW="914400" imgH="771480" progId="Word.Document.12">
                  <p:embed/>
                  <p:pic>
                    <p:nvPicPr>
                      <p:cNvPr id="0" name=""/>
                      <p:cNvPicPr/>
                      <p:nvPr/>
                    </p:nvPicPr>
                    <p:blipFill>
                      <a:blip r:embed="rId7"/>
                      <a:stretch>
                        <a:fillRect/>
                      </a:stretch>
                    </p:blipFill>
                    <p:spPr>
                      <a:xfrm>
                        <a:off x="2057400" y="602138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7281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Прямоугольник 45"/>
          <p:cNvSpPr/>
          <p:nvPr/>
        </p:nvSpPr>
        <p:spPr>
          <a:xfrm>
            <a:off x="3971925" y="1013460"/>
            <a:ext cx="8220076" cy="584454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idx="4294967295"/>
          </p:nvPr>
        </p:nvSpPr>
        <p:spPr>
          <a:xfrm>
            <a:off x="4123734" y="-37158"/>
            <a:ext cx="10515600" cy="1325563"/>
          </a:xfrm>
        </p:spPr>
        <p:txBody>
          <a:bodyPr/>
          <a:lstStyle/>
          <a:p>
            <a:r>
              <a:rPr lang="ru-RU" dirty="0" smtClean="0"/>
              <a:t>ПОДГОТОВКА </a:t>
            </a:r>
            <a:r>
              <a:rPr lang="ru-RU" dirty="0"/>
              <a:t>КОМПЛЕКТА </a:t>
            </a:r>
            <a:r>
              <a:rPr lang="ru-RU" dirty="0" smtClean="0"/>
              <a:t>ДОКУМЕНТОВ</a:t>
            </a:r>
            <a:endParaRPr lang="ru-RU" dirty="0"/>
          </a:p>
        </p:txBody>
      </p:sp>
      <p:grpSp>
        <p:nvGrpSpPr>
          <p:cNvPr id="35" name="Группа 34"/>
          <p:cNvGrpSpPr/>
          <p:nvPr/>
        </p:nvGrpSpPr>
        <p:grpSpPr>
          <a:xfrm>
            <a:off x="301625" y="1362414"/>
            <a:ext cx="3508375" cy="1408078"/>
            <a:chOff x="301625" y="1362414"/>
            <a:chExt cx="3508375" cy="1408078"/>
          </a:xfrm>
        </p:grpSpPr>
        <p:sp>
          <p:nvSpPr>
            <p:cNvPr id="36" name="Прямоугольник 35"/>
            <p:cNvSpPr/>
            <p:nvPr/>
          </p:nvSpPr>
          <p:spPr>
            <a:xfrm>
              <a:off x="433859" y="1362414"/>
              <a:ext cx="3376141" cy="1408078"/>
            </a:xfrm>
            <a:prstGeom prst="rect">
              <a:avLst/>
            </a:prstGeom>
          </p:spPr>
          <p:txBody>
            <a:bodyPr wrap="square">
              <a:spAutoFit/>
            </a:bodyPr>
            <a:lstStyle/>
            <a:p>
              <a:pPr>
                <a:spcAft>
                  <a:spcPts val="1500"/>
                </a:spcAft>
              </a:pPr>
              <a:r>
                <a:rPr lang="ru-RU" sz="1200" dirty="0" smtClean="0">
                  <a:solidFill>
                    <a:srgbClr val="6F7171"/>
                  </a:solidFill>
                  <a:latin typeface="Arial" panose="020B0604020202020204" pitchFamily="34" charset="0"/>
                  <a:cs typeface="Arial" panose="020B0604020202020204" pitchFamily="34" charset="0"/>
                </a:rPr>
                <a:t>Заявление</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b="1" dirty="0" smtClean="0">
                  <a:solidFill>
                    <a:srgbClr val="00BBEE"/>
                  </a:solidFill>
                  <a:latin typeface="Arial" panose="020B0604020202020204" pitchFamily="34" charset="0"/>
                  <a:cs typeface="Arial" panose="020B0604020202020204" pitchFamily="34" charset="0"/>
                </a:rPr>
                <a:t>Документы</a:t>
              </a:r>
              <a:endParaRPr lang="ru-RU" sz="1200" b="1" dirty="0">
                <a:solidFill>
                  <a:srgbClr val="00BBEE"/>
                </a:solidFill>
                <a:latin typeface="Arial" panose="020B0604020202020204" pitchFamily="34" charset="0"/>
                <a:cs typeface="Arial" panose="020B0604020202020204" pitchFamily="34" charset="0"/>
              </a:endParaRPr>
            </a:p>
            <a:p>
              <a:pPr lvl="0">
                <a:spcAft>
                  <a:spcPts val="1500"/>
                </a:spcAft>
              </a:pPr>
              <a:r>
                <a:rPr lang="ru-RU" sz="1200" dirty="0">
                  <a:solidFill>
                    <a:srgbClr val="E7E6E6">
                      <a:lumMod val="50000"/>
                    </a:srgbClr>
                  </a:solidFill>
                  <a:latin typeface="Arial" panose="020B0604020202020204" pitchFamily="34" charset="0"/>
                  <a:cs typeface="Arial" panose="020B0604020202020204" pitchFamily="34" charset="0"/>
                </a:rPr>
                <a:t>Направление 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37" name="Овал 36"/>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1625" y="2212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01625" y="183197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1625" y="147002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9" name="Прямоугольник 48"/>
          <p:cNvSpPr/>
          <p:nvPr/>
        </p:nvSpPr>
        <p:spPr>
          <a:xfrm>
            <a:off x="3968750" y="1352376"/>
            <a:ext cx="8007972" cy="3780522"/>
          </a:xfrm>
          <a:prstGeom prst="rect">
            <a:avLst/>
          </a:prstGeom>
        </p:spPr>
        <p:txBody>
          <a:bodyPr wrap="square">
            <a:spAutoFit/>
          </a:bodyPr>
          <a:lstStyle/>
          <a:p>
            <a:pPr marL="457200">
              <a:lnSpc>
                <a:spcPct val="107000"/>
              </a:lnSpc>
            </a:pPr>
            <a:r>
              <a:rPr lang="ru-RU" sz="1400" dirty="0" smtClean="0">
                <a:solidFill>
                  <a:schemeClr val="bg1"/>
                </a:solidFill>
                <a:latin typeface="Arial" panose="020B0604020202020204" pitchFamily="34" charset="0"/>
                <a:cs typeface="Arial" panose="020B0604020202020204" pitchFamily="34" charset="0"/>
              </a:rPr>
              <a:t>К заявлению физического лица в Банк России представляются следующие документы: </a:t>
            </a:r>
          </a:p>
          <a:p>
            <a:pPr marL="457200">
              <a:lnSpc>
                <a:spcPct val="107000"/>
              </a:lnSpc>
              <a:spcAft>
                <a:spcPts val="0"/>
              </a:spcAft>
            </a:pPr>
            <a:endParaRPr lang="ru-RU" sz="1400" dirty="0" smtClean="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400" dirty="0" smtClean="0">
                <a:solidFill>
                  <a:schemeClr val="bg1"/>
                </a:solidFill>
                <a:latin typeface="Arial" panose="020B0604020202020204" pitchFamily="34" charset="0"/>
                <a:cs typeface="Arial" panose="020B0604020202020204" pitchFamily="34" charset="0"/>
              </a:rPr>
              <a:t>документ, удостоверяющий личность заявителя;</a:t>
            </a:r>
          </a:p>
          <a:p>
            <a:pPr marL="742950" indent="-285750">
              <a:lnSpc>
                <a:spcPct val="107000"/>
              </a:lnSpc>
              <a:spcAft>
                <a:spcPts val="0"/>
              </a:spcAft>
              <a:buFont typeface="Arial" panose="020B0604020202020204" pitchFamily="34" charset="0"/>
              <a:buChar char="•"/>
            </a:pPr>
            <a:endParaRPr lang="ru-RU" sz="1400" dirty="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400" dirty="0">
                <a:solidFill>
                  <a:schemeClr val="bg1"/>
                </a:solidFill>
                <a:latin typeface="Arial" panose="020B0604020202020204" pitchFamily="34" charset="0"/>
                <a:cs typeface="Arial" panose="020B0604020202020204" pitchFamily="34" charset="0"/>
              </a:rPr>
              <a:t>д</a:t>
            </a:r>
            <a:r>
              <a:rPr lang="ru-RU" sz="1400" dirty="0" smtClean="0">
                <a:solidFill>
                  <a:schemeClr val="bg1"/>
                </a:solidFill>
                <a:latin typeface="Arial" panose="020B0604020202020204" pitchFamily="34" charset="0"/>
                <a:cs typeface="Arial" panose="020B0604020202020204" pitchFamily="34" charset="0"/>
              </a:rPr>
              <a:t>окумент</a:t>
            </a:r>
            <a:r>
              <a:rPr lang="ru-RU" sz="1400" dirty="0">
                <a:solidFill>
                  <a:schemeClr val="bg1"/>
                </a:solidFill>
                <a:latin typeface="Arial" panose="020B0604020202020204" pitchFamily="34" charset="0"/>
                <a:cs typeface="Arial" panose="020B0604020202020204" pitchFamily="34" charset="0"/>
              </a:rPr>
              <a:t>, подтверждающий получение заявителем высшего математического (технического) или экономического </a:t>
            </a:r>
            <a:r>
              <a:rPr lang="ru-RU" sz="1400" dirty="0" smtClean="0">
                <a:solidFill>
                  <a:schemeClr val="bg1"/>
                </a:solidFill>
                <a:latin typeface="Arial" panose="020B0604020202020204" pitchFamily="34" charset="0"/>
                <a:cs typeface="Arial" panose="020B0604020202020204" pitchFamily="34" charset="0"/>
              </a:rPr>
              <a:t>образования;</a:t>
            </a:r>
          </a:p>
          <a:p>
            <a:pPr marL="457200">
              <a:lnSpc>
                <a:spcPct val="107000"/>
              </a:lnSpc>
              <a:spcAft>
                <a:spcPts val="0"/>
              </a:spcAft>
            </a:pPr>
            <a:endParaRPr lang="ru-RU" sz="1400" dirty="0" smtClean="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400" dirty="0" smtClean="0">
                <a:solidFill>
                  <a:schemeClr val="bg1"/>
                </a:solidFill>
                <a:latin typeface="Arial" panose="020B0604020202020204" pitchFamily="34" charset="0"/>
                <a:cs typeface="Arial" panose="020B0604020202020204" pitchFamily="34" charset="0"/>
              </a:rPr>
              <a:t>свидетельство </a:t>
            </a:r>
            <a:r>
              <a:rPr lang="ru-RU" sz="1400" dirty="0">
                <a:solidFill>
                  <a:schemeClr val="bg1"/>
                </a:solidFill>
                <a:latin typeface="Arial" panose="020B0604020202020204" pitchFamily="34" charset="0"/>
                <a:cs typeface="Arial" panose="020B0604020202020204" pitchFamily="34" charset="0"/>
              </a:rPr>
              <a:t>о признании иностранного образования на </a:t>
            </a:r>
            <a:r>
              <a:rPr lang="ru-RU" sz="1400" dirty="0" smtClean="0">
                <a:solidFill>
                  <a:schemeClr val="bg1"/>
                </a:solidFill>
                <a:latin typeface="Arial" panose="020B0604020202020204" pitchFamily="34" charset="0"/>
                <a:cs typeface="Arial" panose="020B0604020202020204" pitchFamily="34" charset="0"/>
              </a:rPr>
              <a:t>территории Российской </a:t>
            </a:r>
            <a:r>
              <a:rPr lang="ru-RU" sz="1400" dirty="0">
                <a:solidFill>
                  <a:schemeClr val="bg1"/>
                </a:solidFill>
                <a:latin typeface="Arial" panose="020B0604020202020204" pitchFamily="34" charset="0"/>
                <a:cs typeface="Arial" panose="020B0604020202020204" pitchFamily="34" charset="0"/>
              </a:rPr>
              <a:t>Федерации, выданное федеральным </a:t>
            </a:r>
            <a:r>
              <a:rPr lang="ru-RU" sz="1400" dirty="0" smtClean="0">
                <a:solidFill>
                  <a:schemeClr val="bg1"/>
                </a:solidFill>
                <a:latin typeface="Arial" panose="020B0604020202020204" pitchFamily="34" charset="0"/>
                <a:cs typeface="Arial" panose="020B0604020202020204" pitchFamily="34" charset="0"/>
              </a:rPr>
              <a:t>органом исполнительной </a:t>
            </a:r>
            <a:r>
              <a:rPr lang="ru-RU" sz="1400" dirty="0">
                <a:solidFill>
                  <a:schemeClr val="bg1"/>
                </a:solidFill>
                <a:latin typeface="Arial" panose="020B0604020202020204" pitchFamily="34" charset="0"/>
                <a:cs typeface="Arial" panose="020B0604020202020204" pitchFamily="34" charset="0"/>
              </a:rPr>
              <a:t>власти, осуществляющим функции по </a:t>
            </a:r>
            <a:r>
              <a:rPr lang="ru-RU" sz="1400" dirty="0" smtClean="0">
                <a:solidFill>
                  <a:schemeClr val="bg1"/>
                </a:solidFill>
                <a:latin typeface="Arial" panose="020B0604020202020204" pitchFamily="34" charset="0"/>
                <a:cs typeface="Arial" panose="020B0604020202020204" pitchFamily="34" charset="0"/>
              </a:rPr>
              <a:t>контролю и </a:t>
            </a:r>
            <a:r>
              <a:rPr lang="ru-RU" sz="1400" dirty="0">
                <a:solidFill>
                  <a:schemeClr val="bg1"/>
                </a:solidFill>
                <a:latin typeface="Arial" panose="020B0604020202020204" pitchFamily="34" charset="0"/>
                <a:cs typeface="Arial" panose="020B0604020202020204" pitchFamily="34" charset="0"/>
              </a:rPr>
              <a:t>надзору в сфере образования в </a:t>
            </a:r>
            <a:r>
              <a:rPr lang="ru-RU" sz="1400" dirty="0" smtClean="0">
                <a:solidFill>
                  <a:schemeClr val="bg1"/>
                </a:solidFill>
                <a:latin typeface="Arial" panose="020B0604020202020204" pitchFamily="34" charset="0"/>
                <a:cs typeface="Arial" panose="020B0604020202020204" pitchFamily="34" charset="0"/>
              </a:rPr>
              <a:t>соответствии со </a:t>
            </a:r>
            <a:r>
              <a:rPr lang="ru-RU" sz="1400" dirty="0">
                <a:solidFill>
                  <a:schemeClr val="bg1"/>
                </a:solidFill>
                <a:latin typeface="Arial" panose="020B0604020202020204" pitchFamily="34" charset="0"/>
                <a:cs typeface="Arial" panose="020B0604020202020204" pitchFamily="34" charset="0"/>
              </a:rPr>
              <a:t>статьей 107 Федерального закона от 29.12.2012 № </a:t>
            </a:r>
            <a:r>
              <a:rPr lang="ru-RU" sz="1400" dirty="0" smtClean="0">
                <a:solidFill>
                  <a:schemeClr val="bg1"/>
                </a:solidFill>
                <a:latin typeface="Arial" panose="020B0604020202020204" pitchFamily="34" charset="0"/>
                <a:cs typeface="Arial" panose="020B0604020202020204" pitchFamily="34" charset="0"/>
              </a:rPr>
              <a:t>273-ФЗ* </a:t>
            </a:r>
            <a:r>
              <a:rPr lang="en-US" sz="1400" dirty="0" smtClean="0">
                <a:solidFill>
                  <a:schemeClr val="bg1"/>
                </a:solidFill>
                <a:latin typeface="Arial" panose="020B0604020202020204" pitchFamily="34" charset="0"/>
                <a:cs typeface="Arial" panose="020B0604020202020204" pitchFamily="34" charset="0"/>
              </a:rPr>
              <a:t>/ </a:t>
            </a:r>
            <a:r>
              <a:rPr lang="ru-RU" sz="1400" dirty="0" smtClean="0">
                <a:solidFill>
                  <a:schemeClr val="bg1"/>
                </a:solidFill>
                <a:latin typeface="Arial" panose="020B0604020202020204" pitchFamily="34" charset="0"/>
                <a:cs typeface="Arial" panose="020B0604020202020204" pitchFamily="34" charset="0"/>
              </a:rPr>
              <a:t>выписка из Федерального реестра </a:t>
            </a:r>
            <a:r>
              <a:rPr lang="ru-RU" sz="1400" dirty="0">
                <a:solidFill>
                  <a:schemeClr val="bg1"/>
                </a:solidFill>
                <a:latin typeface="Arial" panose="020B0604020202020204" pitchFamily="34" charset="0"/>
                <a:cs typeface="Arial" panose="020B0604020202020204" pitchFamily="34" charset="0"/>
              </a:rPr>
              <a:t>сведений о признании образования и (или) квалификации, полученных в иностранном </a:t>
            </a:r>
            <a:r>
              <a:rPr lang="ru-RU" sz="1400" dirty="0" smtClean="0">
                <a:solidFill>
                  <a:schemeClr val="bg1"/>
                </a:solidFill>
                <a:latin typeface="Arial" panose="020B0604020202020204" pitchFamily="34" charset="0"/>
                <a:cs typeface="Arial" panose="020B0604020202020204" pitchFamily="34" charset="0"/>
              </a:rPr>
              <a:t>государстве </a:t>
            </a:r>
            <a:r>
              <a:rPr lang="ru-RU" sz="1200" i="1" dirty="0" smtClean="0">
                <a:solidFill>
                  <a:schemeClr val="tx1">
                    <a:lumMod val="50000"/>
                  </a:schemeClr>
                </a:solidFill>
                <a:latin typeface="Arial" panose="020B0604020202020204" pitchFamily="34" charset="0"/>
                <a:cs typeface="Arial" panose="020B0604020202020204" pitchFamily="34" charset="0"/>
              </a:rPr>
              <a:t>(в </a:t>
            </a:r>
            <a:r>
              <a:rPr lang="ru-RU" sz="1200" i="1" dirty="0">
                <a:solidFill>
                  <a:schemeClr val="tx1">
                    <a:lumMod val="50000"/>
                  </a:schemeClr>
                </a:solidFill>
                <a:latin typeface="Arial" panose="020B0604020202020204" pitchFamily="34" charset="0"/>
                <a:cs typeface="Arial" panose="020B0604020202020204" pitchFamily="34" charset="0"/>
              </a:rPr>
              <a:t>случае получения заявителем высшего образования за пределами Российской </a:t>
            </a:r>
            <a:r>
              <a:rPr lang="ru-RU" sz="1200" i="1" dirty="0" smtClean="0">
                <a:solidFill>
                  <a:schemeClr val="tx1">
                    <a:lumMod val="50000"/>
                  </a:schemeClr>
                </a:solidFill>
                <a:latin typeface="Arial" panose="020B0604020202020204" pitchFamily="34" charset="0"/>
                <a:cs typeface="Arial" panose="020B0604020202020204" pitchFamily="34" charset="0"/>
              </a:rPr>
              <a:t>Федерации)</a:t>
            </a:r>
            <a:r>
              <a:rPr lang="ru-RU" sz="1400" dirty="0" smtClean="0">
                <a:solidFill>
                  <a:schemeClr val="bg1">
                    <a:lumMod val="95000"/>
                    <a:lumOff val="5000"/>
                  </a:schemeClr>
                </a:solidFill>
                <a:latin typeface="Arial" panose="020B0604020202020204" pitchFamily="34" charset="0"/>
                <a:cs typeface="Arial" panose="020B0604020202020204" pitchFamily="34" charset="0"/>
              </a:rPr>
              <a:t>;</a:t>
            </a:r>
            <a:endParaRPr lang="ru-RU" sz="1400" dirty="0">
              <a:solidFill>
                <a:schemeClr val="bg1">
                  <a:lumMod val="95000"/>
                  <a:lumOff val="5000"/>
                </a:schemeClr>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endParaRPr lang="ru-RU" sz="1400" dirty="0" smtClean="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endParaRPr lang="ru-RU" sz="1400" dirty="0">
              <a:solidFill>
                <a:schemeClr val="bg1"/>
              </a:solidFill>
              <a:latin typeface="Arial" panose="020B0604020202020204" pitchFamily="34" charset="0"/>
              <a:cs typeface="Arial" panose="020B0604020202020204" pitchFamily="34" charset="0"/>
            </a:endParaRPr>
          </a:p>
        </p:txBody>
      </p:sp>
      <p:sp>
        <p:nvSpPr>
          <p:cNvPr id="50" name="Равнобедренный треугольник 49"/>
          <p:cNvSpPr/>
          <p:nvPr/>
        </p:nvSpPr>
        <p:spPr>
          <a:xfrm rot="5400000">
            <a:off x="4213225" y="1428751"/>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6" name="Прямоугольник 5"/>
          <p:cNvSpPr/>
          <p:nvPr/>
        </p:nvSpPr>
        <p:spPr>
          <a:xfrm>
            <a:off x="4398960" y="4687825"/>
            <a:ext cx="7577759" cy="1384995"/>
          </a:xfrm>
          <a:prstGeom prst="rect">
            <a:avLst/>
          </a:prstGeom>
        </p:spPr>
        <p:txBody>
          <a:bodyPr wrap="square">
            <a:spAutoFit/>
          </a:bodyPr>
          <a:lstStyle/>
          <a:p>
            <a:r>
              <a:rPr lang="ru-RU" sz="1200" dirty="0">
                <a:solidFill>
                  <a:schemeClr val="bg1">
                    <a:lumMod val="95000"/>
                    <a:lumOff val="5000"/>
                  </a:schemeClr>
                </a:solidFill>
                <a:latin typeface="Arial" panose="020B0604020202020204" pitchFamily="34" charset="0"/>
                <a:cs typeface="Arial" panose="020B0604020202020204" pitchFamily="34" charset="0"/>
              </a:rPr>
              <a:t>Указанное свидетельство не представляется, если документ об образовании выдан </a:t>
            </a:r>
            <a:r>
              <a:rPr lang="ru-RU" sz="1200" dirty="0" smtClean="0">
                <a:solidFill>
                  <a:schemeClr val="bg1">
                    <a:lumMod val="95000"/>
                    <a:lumOff val="5000"/>
                  </a:schemeClr>
                </a:solidFill>
                <a:latin typeface="Arial" panose="020B0604020202020204" pitchFamily="34" charset="0"/>
                <a:cs typeface="Arial" panose="020B0604020202020204" pitchFamily="34" charset="0"/>
              </a:rPr>
              <a:t>иностранной образовательной </a:t>
            </a:r>
            <a:r>
              <a:rPr lang="ru-RU" sz="1200" dirty="0">
                <a:solidFill>
                  <a:schemeClr val="bg1">
                    <a:lumMod val="95000"/>
                    <a:lumOff val="5000"/>
                  </a:schemeClr>
                </a:solidFill>
                <a:latin typeface="Arial" panose="020B0604020202020204" pitchFamily="34" charset="0"/>
                <a:cs typeface="Arial" panose="020B0604020202020204" pitchFamily="34" charset="0"/>
              </a:rPr>
              <a:t>организацией, включенной в перечень иностранных </a:t>
            </a:r>
            <a:r>
              <a:rPr lang="ru-RU" sz="1200" dirty="0" smtClean="0">
                <a:solidFill>
                  <a:schemeClr val="bg1">
                    <a:lumMod val="95000"/>
                    <a:lumOff val="5000"/>
                  </a:schemeClr>
                </a:solidFill>
                <a:latin typeface="Arial" panose="020B0604020202020204" pitchFamily="34" charset="0"/>
                <a:cs typeface="Arial" panose="020B0604020202020204" pitchFamily="34" charset="0"/>
              </a:rPr>
              <a:t>образовательных и </a:t>
            </a:r>
            <a:r>
              <a:rPr lang="ru-RU" sz="1200" dirty="0">
                <a:solidFill>
                  <a:schemeClr val="bg1">
                    <a:lumMod val="95000"/>
                    <a:lumOff val="5000"/>
                  </a:schemeClr>
                </a:solidFill>
                <a:latin typeface="Arial" panose="020B0604020202020204" pitchFamily="34" charset="0"/>
                <a:cs typeface="Arial" panose="020B0604020202020204" pitchFamily="34" charset="0"/>
              </a:rPr>
              <a:t>научных организаций, полученные образование и (или) квалификации, ученые </a:t>
            </a:r>
            <a:r>
              <a:rPr lang="ru-RU" sz="1200" dirty="0" smtClean="0">
                <a:solidFill>
                  <a:schemeClr val="bg1">
                    <a:lumMod val="95000"/>
                    <a:lumOff val="5000"/>
                  </a:schemeClr>
                </a:solidFill>
                <a:latin typeface="Arial" panose="020B0604020202020204" pitchFamily="34" charset="0"/>
                <a:cs typeface="Arial" panose="020B0604020202020204" pitchFamily="34" charset="0"/>
              </a:rPr>
              <a:t>степени и </a:t>
            </a:r>
            <a:r>
              <a:rPr lang="ru-RU" sz="1200" dirty="0">
                <a:solidFill>
                  <a:schemeClr val="bg1">
                    <a:lumMod val="95000"/>
                    <a:lumOff val="5000"/>
                  </a:schemeClr>
                </a:solidFill>
                <a:latin typeface="Arial" panose="020B0604020202020204" pitchFamily="34" charset="0"/>
                <a:cs typeface="Arial" panose="020B0604020202020204" pitchFamily="34" charset="0"/>
              </a:rPr>
              <a:t>ученые звания в которых признаются в Российской Федерации, утвержденный </a:t>
            </a:r>
            <a:r>
              <a:rPr lang="ru-RU" sz="1200" dirty="0" smtClean="0">
                <a:solidFill>
                  <a:schemeClr val="bg1">
                    <a:lumMod val="95000"/>
                    <a:lumOff val="5000"/>
                  </a:schemeClr>
                </a:solidFill>
                <a:latin typeface="Arial" panose="020B0604020202020204" pitchFamily="34" charset="0"/>
                <a:cs typeface="Arial" panose="020B0604020202020204" pitchFamily="34" charset="0"/>
              </a:rPr>
              <a:t>распоряжением Правительства </a:t>
            </a:r>
            <a:r>
              <a:rPr lang="ru-RU" sz="1200" dirty="0">
                <a:solidFill>
                  <a:schemeClr val="bg1">
                    <a:lumMod val="95000"/>
                    <a:lumOff val="5000"/>
                  </a:schemeClr>
                </a:solidFill>
                <a:latin typeface="Arial" panose="020B0604020202020204" pitchFamily="34" charset="0"/>
                <a:cs typeface="Arial" panose="020B0604020202020204" pitchFamily="34" charset="0"/>
              </a:rPr>
              <a:t>Российской Федерации от 30.01.2023 </a:t>
            </a:r>
            <a:r>
              <a:rPr lang="ru-RU" sz="1200" dirty="0" smtClean="0">
                <a:solidFill>
                  <a:schemeClr val="bg1">
                    <a:lumMod val="95000"/>
                    <a:lumOff val="5000"/>
                  </a:schemeClr>
                </a:solidFill>
                <a:latin typeface="Arial" panose="020B0604020202020204" pitchFamily="34" charset="0"/>
                <a:cs typeface="Arial" panose="020B0604020202020204" pitchFamily="34" charset="0"/>
              </a:rPr>
              <a:t>№</a:t>
            </a:r>
            <a:r>
              <a:rPr lang="en-US" sz="1200" dirty="0" smtClean="0">
                <a:solidFill>
                  <a:schemeClr val="bg1">
                    <a:lumMod val="95000"/>
                    <a:lumOff val="5000"/>
                  </a:schemeClr>
                </a:solidFill>
                <a:latin typeface="Arial" panose="020B0604020202020204" pitchFamily="34" charset="0"/>
                <a:cs typeface="Arial" panose="020B0604020202020204" pitchFamily="34" charset="0"/>
              </a:rPr>
              <a:t> </a:t>
            </a:r>
            <a:r>
              <a:rPr lang="en-US" sz="1200" dirty="0">
                <a:solidFill>
                  <a:schemeClr val="bg1">
                    <a:lumMod val="95000"/>
                    <a:lumOff val="5000"/>
                  </a:schemeClr>
                </a:solidFill>
                <a:latin typeface="Arial" panose="020B0604020202020204" pitchFamily="34" charset="0"/>
                <a:cs typeface="Arial" panose="020B0604020202020204" pitchFamily="34" charset="0"/>
              </a:rPr>
              <a:t>186-</a:t>
            </a:r>
            <a:r>
              <a:rPr lang="ru-RU" sz="1200" dirty="0" smtClean="0">
                <a:solidFill>
                  <a:schemeClr val="bg1">
                    <a:lumMod val="95000"/>
                    <a:lumOff val="5000"/>
                  </a:schemeClr>
                </a:solidFill>
                <a:latin typeface="Arial" panose="020B0604020202020204" pitchFamily="34" charset="0"/>
                <a:cs typeface="Arial" panose="020B0604020202020204" pitchFamily="34" charset="0"/>
              </a:rPr>
              <a:t>р**, </a:t>
            </a:r>
            <a:r>
              <a:rPr lang="ru-RU" sz="1200" dirty="0">
                <a:solidFill>
                  <a:schemeClr val="bg1">
                    <a:lumMod val="95000"/>
                    <a:lumOff val="5000"/>
                  </a:schemeClr>
                </a:solidFill>
                <a:latin typeface="Arial" panose="020B0604020202020204" pitchFamily="34" charset="0"/>
                <a:cs typeface="Arial" panose="020B0604020202020204" pitchFamily="34" charset="0"/>
              </a:rPr>
              <a:t>или иностранной </a:t>
            </a:r>
            <a:r>
              <a:rPr lang="ru-RU" sz="1200" dirty="0" smtClean="0">
                <a:solidFill>
                  <a:schemeClr val="bg1">
                    <a:lumMod val="95000"/>
                    <a:lumOff val="5000"/>
                  </a:schemeClr>
                </a:solidFill>
                <a:latin typeface="Arial" panose="020B0604020202020204" pitchFamily="34" charset="0"/>
                <a:cs typeface="Arial" panose="020B0604020202020204" pitchFamily="34" charset="0"/>
              </a:rPr>
              <a:t>образовательной организацией</a:t>
            </a:r>
            <a:r>
              <a:rPr lang="ru-RU" sz="1200" dirty="0">
                <a:solidFill>
                  <a:schemeClr val="bg1">
                    <a:lumMod val="95000"/>
                    <a:lumOff val="5000"/>
                  </a:schemeClr>
                </a:solidFill>
                <a:latin typeface="Arial" panose="020B0604020202020204" pitchFamily="34" charset="0"/>
                <a:cs typeface="Arial" panose="020B0604020202020204" pitchFamily="34" charset="0"/>
              </a:rPr>
              <a:t>, находящейся на территории иностранного государства, с которым </a:t>
            </a:r>
            <a:r>
              <a:rPr lang="ru-RU" sz="1200" dirty="0" smtClean="0">
                <a:solidFill>
                  <a:schemeClr val="bg1">
                    <a:lumMod val="95000"/>
                    <a:lumOff val="5000"/>
                  </a:schemeClr>
                </a:solidFill>
                <a:latin typeface="Arial" panose="020B0604020202020204" pitchFamily="34" charset="0"/>
                <a:cs typeface="Arial" panose="020B0604020202020204" pitchFamily="34" charset="0"/>
              </a:rPr>
              <a:t>Российской Федерацией </a:t>
            </a:r>
            <a:r>
              <a:rPr lang="ru-RU" sz="1200" dirty="0">
                <a:solidFill>
                  <a:schemeClr val="bg1">
                    <a:lumMod val="95000"/>
                    <a:lumOff val="5000"/>
                  </a:schemeClr>
                </a:solidFill>
                <a:latin typeface="Arial" panose="020B0604020202020204" pitchFamily="34" charset="0"/>
                <a:cs typeface="Arial" panose="020B0604020202020204" pitchFamily="34" charset="0"/>
              </a:rPr>
              <a:t>заключен договор о взаимном признании и эквивалентности </a:t>
            </a:r>
            <a:r>
              <a:rPr lang="ru-RU" sz="1200" dirty="0" smtClean="0">
                <a:solidFill>
                  <a:schemeClr val="bg1">
                    <a:lumMod val="95000"/>
                    <a:lumOff val="5000"/>
                  </a:schemeClr>
                </a:solidFill>
                <a:latin typeface="Arial" panose="020B0604020202020204" pitchFamily="34" charset="0"/>
                <a:cs typeface="Arial" panose="020B0604020202020204" pitchFamily="34" charset="0"/>
              </a:rPr>
              <a:t>документов об образовании</a:t>
            </a:r>
            <a:endParaRPr lang="ru-RU" sz="1200" dirty="0">
              <a:solidFill>
                <a:schemeClr val="bg1">
                  <a:lumMod val="95000"/>
                  <a:lumOff val="5000"/>
                </a:schemeClr>
              </a:solidFill>
              <a:latin typeface="Arial" panose="020B0604020202020204" pitchFamily="34" charset="0"/>
              <a:cs typeface="Arial" panose="020B0604020202020204" pitchFamily="34" charset="0"/>
            </a:endParaRPr>
          </a:p>
        </p:txBody>
      </p:sp>
      <p:sp>
        <p:nvSpPr>
          <p:cNvPr id="51" name="Прямоугольник 50"/>
          <p:cNvSpPr/>
          <p:nvPr/>
        </p:nvSpPr>
        <p:spPr>
          <a:xfrm>
            <a:off x="4398961" y="6113532"/>
            <a:ext cx="7577759" cy="707886"/>
          </a:xfrm>
          <a:prstGeom prst="rect">
            <a:avLst/>
          </a:prstGeom>
        </p:spPr>
        <p:txBody>
          <a:bodyPr wrap="square">
            <a:spAutoFit/>
          </a:bodyPr>
          <a:lstStyle/>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 </a:t>
            </a:r>
            <a:r>
              <a:rPr lang="ru-RU" sz="1000" i="1" dirty="0" smtClean="0">
                <a:solidFill>
                  <a:schemeClr val="tx1">
                    <a:lumMod val="50000"/>
                  </a:schemeClr>
                </a:solidFill>
                <a:latin typeface="Arial" panose="020B0604020202020204" pitchFamily="34" charset="0"/>
                <a:cs typeface="Arial" panose="020B0604020202020204" pitchFamily="34" charset="0"/>
              </a:rPr>
              <a:t>Федеральный </a:t>
            </a:r>
            <a:r>
              <a:rPr lang="ru-RU" sz="1000" i="1" dirty="0">
                <a:solidFill>
                  <a:schemeClr val="tx1">
                    <a:lumMod val="50000"/>
                  </a:schemeClr>
                </a:solidFill>
                <a:latin typeface="Arial" panose="020B0604020202020204" pitchFamily="34" charset="0"/>
                <a:cs typeface="Arial" panose="020B0604020202020204" pitchFamily="34" charset="0"/>
              </a:rPr>
              <a:t>закон от 29.12.2012 </a:t>
            </a:r>
            <a:r>
              <a:rPr lang="ru-RU" sz="1000" i="1" dirty="0" smtClean="0">
                <a:solidFill>
                  <a:schemeClr val="tx1">
                    <a:lumMod val="50000"/>
                  </a:schemeClr>
                </a:solidFill>
                <a:latin typeface="Arial" panose="020B0604020202020204" pitchFamily="34" charset="0"/>
                <a:cs typeface="Arial" panose="020B0604020202020204" pitchFamily="34" charset="0"/>
              </a:rPr>
              <a:t>№ 273-ФЗ «Об </a:t>
            </a:r>
            <a:r>
              <a:rPr lang="ru-RU" sz="1000" i="1" dirty="0">
                <a:solidFill>
                  <a:schemeClr val="tx1">
                    <a:lumMod val="50000"/>
                  </a:schemeClr>
                </a:solidFill>
                <a:latin typeface="Arial" panose="020B0604020202020204" pitchFamily="34" charset="0"/>
                <a:cs typeface="Arial" panose="020B0604020202020204" pitchFamily="34" charset="0"/>
              </a:rPr>
              <a:t>образовании в Российской </a:t>
            </a:r>
            <a:r>
              <a:rPr lang="ru-RU" sz="1000" i="1" dirty="0" smtClean="0">
                <a:solidFill>
                  <a:schemeClr val="tx1">
                    <a:lumMod val="50000"/>
                  </a:schemeClr>
                </a:solidFill>
                <a:latin typeface="Arial" panose="020B0604020202020204" pitchFamily="34" charset="0"/>
                <a:cs typeface="Arial" panose="020B0604020202020204" pitchFamily="34" charset="0"/>
              </a:rPr>
              <a:t>Федерации»</a:t>
            </a:r>
          </a:p>
          <a:p>
            <a:pPr defTabSz="457200"/>
            <a:r>
              <a:rPr lang="ru-RU" sz="1000" i="1" dirty="0">
                <a:solidFill>
                  <a:schemeClr val="tx1">
                    <a:lumMod val="50000"/>
                  </a:schemeClr>
                </a:solidFill>
                <a:latin typeface="Arial" panose="020B0604020202020204" pitchFamily="34" charset="0"/>
                <a:cs typeface="Arial" panose="020B0604020202020204" pitchFamily="34" charset="0"/>
              </a:rPr>
              <a:t>** Распоряжение Правительства </a:t>
            </a:r>
            <a:r>
              <a:rPr lang="ru-RU" sz="1000" i="1" dirty="0" smtClean="0">
                <a:solidFill>
                  <a:schemeClr val="tx1">
                    <a:lumMod val="50000"/>
                  </a:schemeClr>
                </a:solidFill>
                <a:latin typeface="Arial" panose="020B0604020202020204" pitchFamily="34" charset="0"/>
                <a:cs typeface="Arial" panose="020B0604020202020204" pitchFamily="34" charset="0"/>
              </a:rPr>
              <a:t>Российской Федерации </a:t>
            </a:r>
            <a:r>
              <a:rPr lang="ru-RU" sz="1000" i="1" dirty="0">
                <a:solidFill>
                  <a:schemeClr val="tx1">
                    <a:lumMod val="50000"/>
                  </a:schemeClr>
                </a:solidFill>
                <a:latin typeface="Arial" panose="020B0604020202020204" pitchFamily="34" charset="0"/>
                <a:cs typeface="Arial" panose="020B0604020202020204" pitchFamily="34" charset="0"/>
              </a:rPr>
              <a:t>от 30.01.2023 </a:t>
            </a:r>
            <a:r>
              <a:rPr lang="ru-RU" sz="1000" i="1" dirty="0" smtClean="0">
                <a:solidFill>
                  <a:schemeClr val="tx1">
                    <a:lumMod val="50000"/>
                  </a:schemeClr>
                </a:solidFill>
                <a:latin typeface="Arial" panose="020B0604020202020204" pitchFamily="34" charset="0"/>
                <a:cs typeface="Arial" panose="020B0604020202020204" pitchFamily="34" charset="0"/>
              </a:rPr>
              <a:t>№ 186-р «Об </a:t>
            </a:r>
            <a:r>
              <a:rPr lang="ru-RU" sz="1000" i="1" dirty="0">
                <a:solidFill>
                  <a:schemeClr val="tx1">
                    <a:lumMod val="50000"/>
                  </a:schemeClr>
                </a:solidFill>
                <a:latin typeface="Arial" panose="020B0604020202020204" pitchFamily="34" charset="0"/>
                <a:cs typeface="Arial" panose="020B0604020202020204" pitchFamily="34" charset="0"/>
              </a:rPr>
              <a:t>утверждении перечня иностранных образовательных организаций, полученные образование и (или) квалификации, ученые степени и ученые звания в которых признаются в Российской </a:t>
            </a:r>
            <a:r>
              <a:rPr lang="ru-RU" sz="1000" i="1" dirty="0" smtClean="0">
                <a:solidFill>
                  <a:schemeClr val="tx1">
                    <a:lumMod val="50000"/>
                  </a:schemeClr>
                </a:solidFill>
                <a:latin typeface="Arial" panose="020B0604020202020204" pitchFamily="34" charset="0"/>
                <a:cs typeface="Arial" panose="020B0604020202020204" pitchFamily="34" charset="0"/>
              </a:rPr>
              <a:t>Федерации»</a:t>
            </a:r>
            <a:endParaRPr lang="ru-RU" sz="1000" i="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23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Прямоугольник 45"/>
          <p:cNvSpPr/>
          <p:nvPr/>
        </p:nvSpPr>
        <p:spPr>
          <a:xfrm>
            <a:off x="3971925" y="1013460"/>
            <a:ext cx="8220076" cy="584454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idx="4294967295"/>
          </p:nvPr>
        </p:nvSpPr>
        <p:spPr>
          <a:xfrm>
            <a:off x="4123734" y="-37158"/>
            <a:ext cx="10515600" cy="1325563"/>
          </a:xfrm>
        </p:spPr>
        <p:txBody>
          <a:bodyPr/>
          <a:lstStyle/>
          <a:p>
            <a:r>
              <a:rPr lang="ru-RU" dirty="0" smtClean="0"/>
              <a:t>ПОДГОТОВКА </a:t>
            </a:r>
            <a:r>
              <a:rPr lang="ru-RU" dirty="0"/>
              <a:t>КОМПЛЕКТА </a:t>
            </a:r>
            <a:r>
              <a:rPr lang="ru-RU" dirty="0" smtClean="0"/>
              <a:t>ДОКУМЕНТОВ</a:t>
            </a:r>
            <a:endParaRPr lang="ru-RU" dirty="0"/>
          </a:p>
        </p:txBody>
      </p:sp>
      <p:grpSp>
        <p:nvGrpSpPr>
          <p:cNvPr id="35" name="Группа 34"/>
          <p:cNvGrpSpPr/>
          <p:nvPr/>
        </p:nvGrpSpPr>
        <p:grpSpPr>
          <a:xfrm>
            <a:off x="301625" y="1362414"/>
            <a:ext cx="3508375" cy="1408078"/>
            <a:chOff x="301625" y="1362414"/>
            <a:chExt cx="3508375" cy="1408078"/>
          </a:xfrm>
        </p:grpSpPr>
        <p:sp>
          <p:nvSpPr>
            <p:cNvPr id="36" name="Прямоугольник 35"/>
            <p:cNvSpPr/>
            <p:nvPr/>
          </p:nvSpPr>
          <p:spPr>
            <a:xfrm>
              <a:off x="433859" y="1362414"/>
              <a:ext cx="3376141" cy="1408078"/>
            </a:xfrm>
            <a:prstGeom prst="rect">
              <a:avLst/>
            </a:prstGeom>
          </p:spPr>
          <p:txBody>
            <a:bodyPr wrap="square">
              <a:spAutoFit/>
            </a:bodyPr>
            <a:lstStyle/>
            <a:p>
              <a:pPr>
                <a:spcAft>
                  <a:spcPts val="1500"/>
                </a:spcAft>
              </a:pPr>
              <a:r>
                <a:rPr lang="ru-RU" sz="1200" dirty="0" smtClean="0">
                  <a:solidFill>
                    <a:srgbClr val="6F7171"/>
                  </a:solidFill>
                  <a:latin typeface="Arial" panose="020B0604020202020204" pitchFamily="34" charset="0"/>
                  <a:cs typeface="Arial" panose="020B0604020202020204" pitchFamily="34" charset="0"/>
                </a:rPr>
                <a:t>Заявление</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b="1" dirty="0" smtClean="0">
                  <a:solidFill>
                    <a:srgbClr val="00BBEE"/>
                  </a:solidFill>
                  <a:latin typeface="Arial" panose="020B0604020202020204" pitchFamily="34" charset="0"/>
                  <a:cs typeface="Arial" panose="020B0604020202020204" pitchFamily="34" charset="0"/>
                </a:rPr>
                <a:t>Документы</a:t>
              </a:r>
              <a:endParaRPr lang="ru-RU" sz="1200" b="1" dirty="0">
                <a:solidFill>
                  <a:srgbClr val="00BBEE"/>
                </a:solidFill>
                <a:latin typeface="Arial" panose="020B0604020202020204" pitchFamily="34" charset="0"/>
                <a:cs typeface="Arial" panose="020B0604020202020204" pitchFamily="34" charset="0"/>
              </a:endParaRPr>
            </a:p>
            <a:p>
              <a:pPr lvl="0">
                <a:spcAft>
                  <a:spcPts val="1500"/>
                </a:spcAft>
              </a:pPr>
              <a:r>
                <a:rPr lang="ru-RU" sz="1200" dirty="0">
                  <a:solidFill>
                    <a:srgbClr val="E7E6E6">
                      <a:lumMod val="50000"/>
                    </a:srgbClr>
                  </a:solidFill>
                  <a:latin typeface="Arial" panose="020B0604020202020204" pitchFamily="34" charset="0"/>
                  <a:cs typeface="Arial" panose="020B0604020202020204" pitchFamily="34" charset="0"/>
                </a:rPr>
                <a:t>Направление 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37" name="Овал 36"/>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1625" y="2212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01625" y="183197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1625" y="147002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9" name="Прямоугольник 48"/>
          <p:cNvSpPr/>
          <p:nvPr/>
        </p:nvSpPr>
        <p:spPr>
          <a:xfrm>
            <a:off x="3968750" y="1352376"/>
            <a:ext cx="8007972" cy="5262531"/>
          </a:xfrm>
          <a:prstGeom prst="rect">
            <a:avLst/>
          </a:prstGeom>
        </p:spPr>
        <p:txBody>
          <a:bodyPr wrap="square">
            <a:spAutoFit/>
          </a:bodyPr>
          <a:lstStyle/>
          <a:p>
            <a:pPr marL="742950" indent="-285750">
              <a:lnSpc>
                <a:spcPct val="107000"/>
              </a:lnSpc>
              <a:spcAft>
                <a:spcPts val="0"/>
              </a:spcAft>
              <a:buFont typeface="Arial" panose="020B0604020202020204" pitchFamily="34" charset="0"/>
              <a:buChar char="•"/>
            </a:pPr>
            <a:r>
              <a:rPr lang="ru-RU" sz="1400" dirty="0">
                <a:solidFill>
                  <a:schemeClr val="bg1"/>
                </a:solidFill>
                <a:latin typeface="Arial" panose="020B0604020202020204" pitchFamily="34" charset="0"/>
                <a:cs typeface="Arial" panose="020B0604020202020204" pitchFamily="34" charset="0"/>
              </a:rPr>
              <a:t>документ (документы), подтверждающий (подтверждающие) прохождение заявителем аттестации ответственных актуариев, проведенной саморегулируемой организацией актуариев в соответствии с пунктом 5 статьи 12 Федерального закона от 02.11.2013 № </a:t>
            </a:r>
            <a:r>
              <a:rPr lang="ru-RU" sz="1400" dirty="0" smtClean="0">
                <a:solidFill>
                  <a:schemeClr val="bg1"/>
                </a:solidFill>
                <a:latin typeface="Arial" panose="020B0604020202020204" pitchFamily="34" charset="0"/>
                <a:cs typeface="Arial" panose="020B0604020202020204" pitchFamily="34" charset="0"/>
              </a:rPr>
              <a:t>293-ФЗ*;</a:t>
            </a:r>
          </a:p>
          <a:p>
            <a:pPr marL="742950" indent="-285750">
              <a:lnSpc>
                <a:spcPct val="107000"/>
              </a:lnSpc>
              <a:spcAft>
                <a:spcPts val="0"/>
              </a:spcAft>
              <a:buFont typeface="Arial" panose="020B0604020202020204" pitchFamily="34" charset="0"/>
              <a:buChar char="•"/>
            </a:pPr>
            <a:endParaRPr lang="ru-RU" sz="1400" dirty="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400" dirty="0" smtClean="0">
                <a:solidFill>
                  <a:schemeClr val="bg1"/>
                </a:solidFill>
                <a:latin typeface="Arial" panose="020B0604020202020204" pitchFamily="34" charset="0"/>
                <a:cs typeface="Arial" panose="020B0604020202020204" pitchFamily="34" charset="0"/>
              </a:rPr>
              <a:t>документы</a:t>
            </a:r>
            <a:r>
              <a:rPr lang="ru-RU" sz="1400" dirty="0">
                <a:solidFill>
                  <a:schemeClr val="bg1"/>
                </a:solidFill>
                <a:latin typeface="Arial" panose="020B0604020202020204" pitchFamily="34" charset="0"/>
                <a:cs typeface="Arial" panose="020B0604020202020204" pitchFamily="34" charset="0"/>
              </a:rPr>
              <a:t>, подтверждающие наличие (отсутствие) у заявителя неснятой или непогашенной судимости за преступления в сфере экономики, а также за преступления средней тяжести, тяжкие и особо тяжкие преступления, выданные уполномоченным органом иностранного государства </a:t>
            </a:r>
            <a:r>
              <a:rPr lang="ru-RU" sz="1200" i="1" dirty="0">
                <a:solidFill>
                  <a:schemeClr val="tx1">
                    <a:lumMod val="50000"/>
                  </a:schemeClr>
                </a:solidFill>
                <a:latin typeface="Arial" panose="020B0604020202020204" pitchFamily="34" charset="0"/>
                <a:cs typeface="Arial" panose="020B0604020202020204" pitchFamily="34" charset="0"/>
              </a:rPr>
              <a:t>(в отношении заявителя, являющегося иностранным гражданином или лицом без гражданства, постоянно проживающим на территории иностранного государства, либо гражданином Российской Федерации, имеющим гражданство (подданство) иностранного государства, или вид на жительство, или иной действительный документ, подтверждающий право на его постоянное проживание в иностранном государстве</a:t>
            </a:r>
            <a:r>
              <a:rPr lang="ru-RU" sz="1200" i="1" dirty="0" smtClean="0">
                <a:solidFill>
                  <a:schemeClr val="tx1">
                    <a:lumMod val="50000"/>
                  </a:schemeClr>
                </a:solidFill>
                <a:latin typeface="Arial" panose="020B0604020202020204" pitchFamily="34" charset="0"/>
                <a:cs typeface="Arial" panose="020B0604020202020204" pitchFamily="34" charset="0"/>
              </a:rPr>
              <a:t>)</a:t>
            </a:r>
            <a:r>
              <a:rPr lang="ru-RU" sz="1400" dirty="0" smtClean="0">
                <a:solidFill>
                  <a:schemeClr val="bg1"/>
                </a:solidFill>
                <a:latin typeface="Arial" panose="020B0604020202020204" pitchFamily="34" charset="0"/>
                <a:cs typeface="Arial" panose="020B0604020202020204" pitchFamily="34" charset="0"/>
              </a:rPr>
              <a:t>;</a:t>
            </a:r>
          </a:p>
          <a:p>
            <a:pPr marL="457200">
              <a:lnSpc>
                <a:spcPct val="107000"/>
              </a:lnSpc>
              <a:spcAft>
                <a:spcPts val="0"/>
              </a:spcAft>
            </a:pPr>
            <a:endParaRPr lang="ru-RU" sz="1400" dirty="0" smtClean="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r>
              <a:rPr lang="ru-RU" sz="1400" dirty="0" smtClean="0">
                <a:solidFill>
                  <a:schemeClr val="bg1"/>
                </a:solidFill>
                <a:latin typeface="Arial" panose="020B0604020202020204" pitchFamily="34" charset="0"/>
                <a:cs typeface="Arial" panose="020B0604020202020204" pitchFamily="34" charset="0"/>
              </a:rPr>
              <a:t>документ</a:t>
            </a:r>
            <a:r>
              <a:rPr lang="ru-RU" sz="1400" dirty="0">
                <a:solidFill>
                  <a:schemeClr val="bg1"/>
                </a:solidFill>
                <a:latin typeface="Arial" panose="020B0604020202020204" pitchFamily="34" charset="0"/>
                <a:cs typeface="Arial" panose="020B0604020202020204" pitchFamily="34" charset="0"/>
              </a:rPr>
              <a:t>, подтверждающий стаж работы заявителя в области </a:t>
            </a:r>
            <a:r>
              <a:rPr lang="ru-RU" sz="1400" dirty="0" smtClean="0">
                <a:solidFill>
                  <a:schemeClr val="bg1"/>
                </a:solidFill>
                <a:latin typeface="Arial" panose="020B0604020202020204" pitchFamily="34" charset="0"/>
                <a:cs typeface="Arial" panose="020B0604020202020204" pitchFamily="34" charset="0"/>
              </a:rPr>
              <a:t>проведения актуарного </a:t>
            </a:r>
            <a:r>
              <a:rPr lang="ru-RU" sz="1400" dirty="0">
                <a:solidFill>
                  <a:schemeClr val="bg1"/>
                </a:solidFill>
                <a:latin typeface="Arial" panose="020B0604020202020204" pitchFamily="34" charset="0"/>
                <a:cs typeface="Arial" panose="020B0604020202020204" pitchFamily="34" charset="0"/>
              </a:rPr>
              <a:t>оценивания и (или) актуарных расчетов не менее чем 3 </a:t>
            </a:r>
            <a:r>
              <a:rPr lang="ru-RU" sz="1400" dirty="0" smtClean="0">
                <a:solidFill>
                  <a:schemeClr val="bg1"/>
                </a:solidFill>
                <a:latin typeface="Arial" panose="020B0604020202020204" pitchFamily="34" charset="0"/>
                <a:cs typeface="Arial" panose="020B0604020202020204" pitchFamily="34" charset="0"/>
              </a:rPr>
              <a:t>года из </a:t>
            </a:r>
            <a:r>
              <a:rPr lang="ru-RU" sz="1400" dirty="0">
                <a:solidFill>
                  <a:schemeClr val="bg1"/>
                </a:solidFill>
                <a:latin typeface="Arial" panose="020B0604020202020204" pitchFamily="34" charset="0"/>
                <a:cs typeface="Arial" panose="020B0604020202020204" pitchFamily="34" charset="0"/>
              </a:rPr>
              <a:t>последних 5 календарных лет, составленный </a:t>
            </a:r>
            <a:r>
              <a:rPr lang="ru-RU" sz="1400" dirty="0" smtClean="0">
                <a:solidFill>
                  <a:schemeClr val="bg1"/>
                </a:solidFill>
                <a:latin typeface="Arial" panose="020B0604020202020204" pitchFamily="34" charset="0"/>
                <a:cs typeface="Arial" panose="020B0604020202020204" pitchFamily="34" charset="0"/>
              </a:rPr>
              <a:t>саморегулируемой организацией </a:t>
            </a:r>
            <a:r>
              <a:rPr lang="ru-RU" sz="1400" dirty="0">
                <a:solidFill>
                  <a:schemeClr val="bg1"/>
                </a:solidFill>
                <a:latin typeface="Arial" panose="020B0604020202020204" pitchFamily="34" charset="0"/>
                <a:cs typeface="Arial" panose="020B0604020202020204" pitchFamily="34" charset="0"/>
              </a:rPr>
              <a:t>актуариев, членом которой является заявитель</a:t>
            </a:r>
            <a:r>
              <a:rPr lang="ru-RU" sz="1400" dirty="0" smtClean="0">
                <a:solidFill>
                  <a:schemeClr val="bg1"/>
                </a:solidFill>
                <a:latin typeface="Arial" panose="020B0604020202020204" pitchFamily="34" charset="0"/>
                <a:cs typeface="Arial" panose="020B0604020202020204" pitchFamily="34" charset="0"/>
              </a:rPr>
              <a:t>, в </a:t>
            </a:r>
            <a:r>
              <a:rPr lang="ru-RU" sz="1400" dirty="0">
                <a:solidFill>
                  <a:schemeClr val="bg1"/>
                </a:solidFill>
                <a:latin typeface="Arial" panose="020B0604020202020204" pitchFamily="34" charset="0"/>
                <a:cs typeface="Arial" panose="020B0604020202020204" pitchFamily="34" charset="0"/>
              </a:rPr>
              <a:t>произвольной форме по состоянию на дату не ранее чем за 10 </a:t>
            </a:r>
            <a:r>
              <a:rPr lang="ru-RU" sz="1400" dirty="0" smtClean="0">
                <a:solidFill>
                  <a:schemeClr val="bg1"/>
                </a:solidFill>
                <a:latin typeface="Arial" panose="020B0604020202020204" pitchFamily="34" charset="0"/>
                <a:cs typeface="Arial" panose="020B0604020202020204" pitchFamily="34" charset="0"/>
              </a:rPr>
              <a:t>рабочих дней </a:t>
            </a:r>
            <a:r>
              <a:rPr lang="ru-RU" sz="1400" dirty="0">
                <a:solidFill>
                  <a:schemeClr val="bg1"/>
                </a:solidFill>
                <a:latin typeface="Arial" panose="020B0604020202020204" pitchFamily="34" charset="0"/>
                <a:cs typeface="Arial" panose="020B0604020202020204" pitchFamily="34" charset="0"/>
              </a:rPr>
              <a:t>до даты представления заявителем в Банк России </a:t>
            </a:r>
            <a:r>
              <a:rPr lang="ru-RU" sz="1400" dirty="0" smtClean="0">
                <a:solidFill>
                  <a:schemeClr val="bg1"/>
                </a:solidFill>
                <a:latin typeface="Arial" panose="020B0604020202020204" pitchFamily="34" charset="0"/>
                <a:cs typeface="Arial" panose="020B0604020202020204" pitchFamily="34" charset="0"/>
              </a:rPr>
              <a:t>документов для </a:t>
            </a:r>
            <a:r>
              <a:rPr lang="ru-RU" sz="1400" dirty="0">
                <a:solidFill>
                  <a:schemeClr val="bg1"/>
                </a:solidFill>
                <a:latin typeface="Arial" panose="020B0604020202020204" pitchFamily="34" charset="0"/>
                <a:cs typeface="Arial" panose="020B0604020202020204" pitchFamily="34" charset="0"/>
              </a:rPr>
              <a:t>внесения сведений в единый реестр ответственных актуариев</a:t>
            </a:r>
            <a:endParaRPr lang="ru-RU" sz="1400" dirty="0" smtClean="0">
              <a:solidFill>
                <a:schemeClr val="bg1"/>
              </a:solidFill>
              <a:latin typeface="Arial" panose="020B0604020202020204" pitchFamily="34" charset="0"/>
              <a:cs typeface="Arial" panose="020B0604020202020204" pitchFamily="34" charset="0"/>
            </a:endParaRPr>
          </a:p>
          <a:p>
            <a:pPr marL="742950" indent="-285750">
              <a:lnSpc>
                <a:spcPct val="107000"/>
              </a:lnSpc>
              <a:spcAft>
                <a:spcPts val="0"/>
              </a:spcAft>
              <a:buFont typeface="Arial" panose="020B0604020202020204" pitchFamily="34" charset="0"/>
              <a:buChar char="•"/>
            </a:pPr>
            <a:endParaRPr lang="ru-RU" sz="1400" dirty="0">
              <a:solidFill>
                <a:schemeClr val="bg1"/>
              </a:solidFill>
              <a:latin typeface="Arial" panose="020B0604020202020204" pitchFamily="34" charset="0"/>
              <a:cs typeface="Arial" panose="020B0604020202020204" pitchFamily="34" charset="0"/>
            </a:endParaRPr>
          </a:p>
        </p:txBody>
      </p:sp>
      <p:sp>
        <p:nvSpPr>
          <p:cNvPr id="51" name="Прямоугольник 50"/>
          <p:cNvSpPr/>
          <p:nvPr/>
        </p:nvSpPr>
        <p:spPr>
          <a:xfrm>
            <a:off x="4398963" y="6555767"/>
            <a:ext cx="7577759" cy="246221"/>
          </a:xfrm>
          <a:prstGeom prst="rect">
            <a:avLst/>
          </a:prstGeom>
        </p:spPr>
        <p:txBody>
          <a:bodyPr wrap="square">
            <a:spAutoFit/>
          </a:bodyPr>
          <a:lstStyle/>
          <a:p>
            <a:pPr defTabSz="457200"/>
            <a:r>
              <a:rPr lang="ru-RU" sz="1000" i="1" baseline="30000" dirty="0" smtClean="0">
                <a:solidFill>
                  <a:schemeClr val="tx1">
                    <a:lumMod val="50000"/>
                  </a:schemeClr>
                </a:solidFill>
                <a:latin typeface="Arial" panose="020B0604020202020204" pitchFamily="34" charset="0"/>
                <a:cs typeface="Arial" panose="020B0604020202020204" pitchFamily="34" charset="0"/>
              </a:rPr>
              <a:t>* </a:t>
            </a:r>
            <a:r>
              <a:rPr lang="ru-RU" sz="1000" i="1" dirty="0">
                <a:solidFill>
                  <a:schemeClr val="tx1">
                    <a:lumMod val="50000"/>
                  </a:schemeClr>
                </a:solidFill>
                <a:latin typeface="Arial" panose="020B0604020202020204" pitchFamily="34" charset="0"/>
                <a:cs typeface="Arial" panose="020B0604020202020204" pitchFamily="34" charset="0"/>
              </a:rPr>
              <a:t>Федеральный закон от 02.11.2013 </a:t>
            </a:r>
            <a:r>
              <a:rPr lang="ru-RU" sz="1000" i="1" dirty="0" smtClean="0">
                <a:solidFill>
                  <a:schemeClr val="tx1">
                    <a:lumMod val="50000"/>
                  </a:schemeClr>
                </a:solidFill>
                <a:latin typeface="Arial" panose="020B0604020202020204" pitchFamily="34" charset="0"/>
                <a:cs typeface="Arial" panose="020B0604020202020204" pitchFamily="34" charset="0"/>
              </a:rPr>
              <a:t>№ 293-ФЗ «Об </a:t>
            </a:r>
            <a:r>
              <a:rPr lang="ru-RU" sz="1000" i="1" dirty="0">
                <a:solidFill>
                  <a:schemeClr val="tx1">
                    <a:lumMod val="50000"/>
                  </a:schemeClr>
                </a:solidFill>
                <a:latin typeface="Arial" panose="020B0604020202020204" pitchFamily="34" charset="0"/>
                <a:cs typeface="Arial" panose="020B0604020202020204" pitchFamily="34" charset="0"/>
              </a:rPr>
              <a:t>актуарной деятельности в Российской </a:t>
            </a:r>
            <a:r>
              <a:rPr lang="ru-RU" sz="1000" i="1" dirty="0" smtClean="0">
                <a:solidFill>
                  <a:schemeClr val="tx1">
                    <a:lumMod val="50000"/>
                  </a:schemeClr>
                </a:solidFill>
                <a:latin typeface="Arial" panose="020B0604020202020204" pitchFamily="34" charset="0"/>
                <a:cs typeface="Arial" panose="020B0604020202020204" pitchFamily="34" charset="0"/>
              </a:rPr>
              <a:t>Федерации»</a:t>
            </a:r>
            <a:endParaRPr lang="ru-RU" sz="1000" i="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51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 name="Прямоугольник 45"/>
          <p:cNvSpPr/>
          <p:nvPr/>
        </p:nvSpPr>
        <p:spPr>
          <a:xfrm>
            <a:off x="3971925" y="1013460"/>
            <a:ext cx="8220076" cy="584454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idx="4294967295"/>
          </p:nvPr>
        </p:nvSpPr>
        <p:spPr>
          <a:xfrm>
            <a:off x="4123734" y="-37158"/>
            <a:ext cx="10515600" cy="1325563"/>
          </a:xfrm>
        </p:spPr>
        <p:txBody>
          <a:bodyPr/>
          <a:lstStyle/>
          <a:p>
            <a:r>
              <a:rPr lang="ru-RU" dirty="0" smtClean="0"/>
              <a:t>ПОДГОТОВКА </a:t>
            </a:r>
            <a:r>
              <a:rPr lang="ru-RU" dirty="0"/>
              <a:t>КОМПЛЕКТА </a:t>
            </a:r>
            <a:r>
              <a:rPr lang="ru-RU" dirty="0" smtClean="0"/>
              <a:t>ДОКУМЕНТОВ</a:t>
            </a:r>
            <a:endParaRPr lang="ru-RU" dirty="0"/>
          </a:p>
        </p:txBody>
      </p:sp>
      <p:grpSp>
        <p:nvGrpSpPr>
          <p:cNvPr id="35" name="Группа 34"/>
          <p:cNvGrpSpPr/>
          <p:nvPr/>
        </p:nvGrpSpPr>
        <p:grpSpPr>
          <a:xfrm>
            <a:off x="301625" y="1362414"/>
            <a:ext cx="3508375" cy="1408078"/>
            <a:chOff x="301625" y="1362414"/>
            <a:chExt cx="3508375" cy="1408078"/>
          </a:xfrm>
        </p:grpSpPr>
        <p:sp>
          <p:nvSpPr>
            <p:cNvPr id="36" name="Прямоугольник 35"/>
            <p:cNvSpPr/>
            <p:nvPr/>
          </p:nvSpPr>
          <p:spPr>
            <a:xfrm>
              <a:off x="433859" y="1362414"/>
              <a:ext cx="3376141" cy="1408078"/>
            </a:xfrm>
            <a:prstGeom prst="rect">
              <a:avLst/>
            </a:prstGeom>
          </p:spPr>
          <p:txBody>
            <a:bodyPr wrap="square">
              <a:spAutoFit/>
            </a:bodyPr>
            <a:lstStyle/>
            <a:p>
              <a:pPr>
                <a:spcAft>
                  <a:spcPts val="1500"/>
                </a:spcAft>
              </a:pPr>
              <a:r>
                <a:rPr lang="ru-RU" sz="1200" dirty="0" smtClean="0">
                  <a:solidFill>
                    <a:srgbClr val="6F7171"/>
                  </a:solidFill>
                  <a:latin typeface="Arial" panose="020B0604020202020204" pitchFamily="34" charset="0"/>
                  <a:cs typeface="Arial" panose="020B0604020202020204" pitchFamily="34" charset="0"/>
                </a:rPr>
                <a:t>Заявление</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b="1" dirty="0" smtClean="0">
                  <a:solidFill>
                    <a:srgbClr val="00BBEE"/>
                  </a:solidFill>
                  <a:latin typeface="Arial" panose="020B0604020202020204" pitchFamily="34" charset="0"/>
                  <a:cs typeface="Arial" panose="020B0604020202020204" pitchFamily="34" charset="0"/>
                </a:rPr>
                <a:t>Документы</a:t>
              </a:r>
              <a:endParaRPr lang="ru-RU" sz="1200" b="1" dirty="0">
                <a:solidFill>
                  <a:srgbClr val="00BBEE"/>
                </a:solidFill>
                <a:latin typeface="Arial" panose="020B0604020202020204" pitchFamily="34" charset="0"/>
                <a:cs typeface="Arial" panose="020B0604020202020204" pitchFamily="34" charset="0"/>
              </a:endParaRPr>
            </a:p>
            <a:p>
              <a:pPr lvl="0">
                <a:spcAft>
                  <a:spcPts val="1500"/>
                </a:spcAft>
              </a:pPr>
              <a:r>
                <a:rPr lang="ru-RU" sz="1200" dirty="0">
                  <a:solidFill>
                    <a:srgbClr val="E7E6E6">
                      <a:lumMod val="50000"/>
                    </a:srgbClr>
                  </a:solidFill>
                  <a:latin typeface="Arial" panose="020B0604020202020204" pitchFamily="34" charset="0"/>
                  <a:cs typeface="Arial" panose="020B0604020202020204" pitchFamily="34" charset="0"/>
                </a:rPr>
                <a:t>Направление 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37" name="Овал 36"/>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1625" y="2212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01625" y="183197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1625" y="147002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Группа 2"/>
          <p:cNvGrpSpPr/>
          <p:nvPr/>
        </p:nvGrpSpPr>
        <p:grpSpPr>
          <a:xfrm>
            <a:off x="3971924" y="1368386"/>
            <a:ext cx="8049559" cy="2397451"/>
            <a:chOff x="3971925" y="1601321"/>
            <a:chExt cx="8007972" cy="2397451"/>
          </a:xfrm>
        </p:grpSpPr>
        <p:sp>
          <p:nvSpPr>
            <p:cNvPr id="49" name="Прямоугольник 48"/>
            <p:cNvSpPr/>
            <p:nvPr/>
          </p:nvSpPr>
          <p:spPr>
            <a:xfrm>
              <a:off x="3971925" y="1601321"/>
              <a:ext cx="8007972" cy="2397451"/>
            </a:xfrm>
            <a:prstGeom prst="rect">
              <a:avLst/>
            </a:prstGeom>
          </p:spPr>
          <p:txBody>
            <a:bodyPr wrap="square">
              <a:spAutoFit/>
            </a:bodyPr>
            <a:lstStyle/>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Документы, </a:t>
              </a:r>
              <a:r>
                <a:rPr lang="ru-RU" sz="1400" dirty="0">
                  <a:solidFill>
                    <a:schemeClr val="bg1"/>
                  </a:solidFill>
                  <a:latin typeface="Arial" panose="020B0604020202020204" pitchFamily="34" charset="0"/>
                  <a:cs typeface="Arial" panose="020B0604020202020204" pitchFamily="34" charset="0"/>
                </a:rPr>
                <a:t>подтверждающие наличие (отсутствие) у заявителя неснятой или непогашенной судимости за преступления в сфере экономики, а также за преступления средней тяжести, тяжкие и особо тяжкие преступления, выданные уполномоченным органом иностранного </a:t>
              </a:r>
              <a:r>
                <a:rPr lang="ru-RU" sz="1400" dirty="0" smtClean="0">
                  <a:solidFill>
                    <a:schemeClr val="bg1"/>
                  </a:solidFill>
                  <a:latin typeface="Arial" panose="020B0604020202020204" pitchFamily="34" charset="0"/>
                  <a:cs typeface="Arial" panose="020B0604020202020204" pitchFamily="34" charset="0"/>
                </a:rPr>
                <a:t>государства, составленные на иностранном языке, должны быть легализованы, если иное не предусмотрено международными договорами, и представлены заявителем в Банк России с приложением их перевода на русский язык*</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smtClean="0">
                  <a:solidFill>
                    <a:schemeClr val="bg1"/>
                  </a:solidFill>
                  <a:latin typeface="Arial" panose="020B0604020202020204" pitchFamily="34" charset="0"/>
                  <a:cs typeface="Arial" panose="020B0604020202020204" pitchFamily="34" charset="0"/>
                </a:rPr>
                <a:t>Верность </a:t>
              </a:r>
              <a:r>
                <a:rPr lang="ru-RU" sz="1400" dirty="0">
                  <a:solidFill>
                    <a:schemeClr val="bg1"/>
                  </a:solidFill>
                  <a:latin typeface="Arial" panose="020B0604020202020204" pitchFamily="34" charset="0"/>
                  <a:cs typeface="Arial" panose="020B0604020202020204" pitchFamily="34" charset="0"/>
                </a:rPr>
                <a:t>перевода или подлинность </a:t>
              </a:r>
              <a:r>
                <a:rPr lang="ru-RU" sz="1400" dirty="0" smtClean="0">
                  <a:solidFill>
                    <a:schemeClr val="bg1"/>
                  </a:solidFill>
                  <a:latin typeface="Arial" panose="020B0604020202020204" pitchFamily="34" charset="0"/>
                  <a:cs typeface="Arial" panose="020B0604020202020204" pitchFamily="34" charset="0"/>
                </a:rPr>
                <a:t>подписи переводчика </a:t>
              </a:r>
              <a:r>
                <a:rPr lang="ru-RU" sz="1400" dirty="0">
                  <a:solidFill>
                    <a:schemeClr val="bg1"/>
                  </a:solidFill>
                  <a:latin typeface="Arial" panose="020B0604020202020204" pitchFamily="34" charset="0"/>
                  <a:cs typeface="Arial" panose="020B0604020202020204" pitchFamily="34" charset="0"/>
                </a:rPr>
                <a:t>должны быть засвидетельствованы в соответствии со статьей 35, частью 1 статьи 38,статьями 46 </a:t>
              </a:r>
              <a:r>
                <a:rPr lang="ru-RU" sz="1400" dirty="0" smtClean="0">
                  <a:solidFill>
                    <a:schemeClr val="bg1"/>
                  </a:solidFill>
                  <a:latin typeface="Arial" panose="020B0604020202020204" pitchFamily="34" charset="0"/>
                  <a:cs typeface="Arial" panose="020B0604020202020204" pitchFamily="34" charset="0"/>
                </a:rPr>
                <a:t>и </a:t>
              </a:r>
              <a:r>
                <a:rPr lang="ru-RU" sz="1400" dirty="0">
                  <a:solidFill>
                    <a:schemeClr val="bg1"/>
                  </a:solidFill>
                  <a:latin typeface="Arial" panose="020B0604020202020204" pitchFamily="34" charset="0"/>
                  <a:cs typeface="Arial" panose="020B0604020202020204" pitchFamily="34" charset="0"/>
                </a:rPr>
                <a:t>81 Основ законодательства Российской Федерации о нотариате от 11.02.1993 </a:t>
              </a:r>
              <a:r>
                <a:rPr lang="ru-RU" sz="1400" dirty="0" smtClean="0">
                  <a:solidFill>
                    <a:schemeClr val="bg1"/>
                  </a:solidFill>
                  <a:latin typeface="Arial" panose="020B0604020202020204" pitchFamily="34" charset="0"/>
                  <a:cs typeface="Arial" panose="020B0604020202020204" pitchFamily="34" charset="0"/>
                </a:rPr>
                <a:t>№ 4462-I*</a:t>
              </a:r>
              <a:endParaRPr lang="ru-RU" sz="1400" dirty="0">
                <a:solidFill>
                  <a:schemeClr val="bg1"/>
                </a:solidFill>
                <a:latin typeface="Arial" panose="020B0604020202020204" pitchFamily="34" charset="0"/>
                <a:cs typeface="Arial" panose="020B0604020202020204" pitchFamily="34" charset="0"/>
              </a:endParaRPr>
            </a:p>
          </p:txBody>
        </p:sp>
        <p:sp>
          <p:nvSpPr>
            <p:cNvPr id="12" name="Равнобедренный треугольник 11"/>
            <p:cNvSpPr/>
            <p:nvPr/>
          </p:nvSpPr>
          <p:spPr>
            <a:xfrm rot="5400000">
              <a:off x="4216400" y="1677696"/>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13" name="Равнобедренный треугольник 12"/>
            <p:cNvSpPr/>
            <p:nvPr/>
          </p:nvSpPr>
          <p:spPr>
            <a:xfrm rot="5400000">
              <a:off x="4235852" y="3277418"/>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sp>
        <p:nvSpPr>
          <p:cNvPr id="16" name="Прямоугольник 15"/>
          <p:cNvSpPr/>
          <p:nvPr/>
        </p:nvSpPr>
        <p:spPr>
          <a:xfrm>
            <a:off x="4241605" y="5602878"/>
            <a:ext cx="7779878" cy="1015663"/>
          </a:xfrm>
          <a:prstGeom prst="rect">
            <a:avLst/>
          </a:prstGeom>
        </p:spPr>
        <p:txBody>
          <a:bodyPr wrap="square">
            <a:spAutoFit/>
          </a:bodyPr>
          <a:lstStyle/>
          <a:p>
            <a:pPr defTabSz="457200"/>
            <a:r>
              <a:rPr lang="ru-RU" sz="1200" i="1" baseline="30000" dirty="0" smtClean="0">
                <a:solidFill>
                  <a:schemeClr val="tx1">
                    <a:lumMod val="50000"/>
                  </a:schemeClr>
                </a:solidFill>
                <a:latin typeface="Arial" panose="020B0604020202020204" pitchFamily="34" charset="0"/>
                <a:cs typeface="Arial" panose="020B0604020202020204" pitchFamily="34" charset="0"/>
              </a:rPr>
              <a:t>* </a:t>
            </a:r>
            <a:r>
              <a:rPr lang="ru-RU" sz="1200" i="1" dirty="0" smtClean="0">
                <a:solidFill>
                  <a:schemeClr val="tx1">
                    <a:lumMod val="50000"/>
                  </a:schemeClr>
                </a:solidFill>
                <a:latin typeface="Arial" panose="020B0604020202020204" pitchFamily="34" charset="0"/>
                <a:cs typeface="Arial" panose="020B0604020202020204" pitchFamily="34" charset="0"/>
              </a:rPr>
              <a:t>В </a:t>
            </a:r>
            <a:r>
              <a:rPr lang="ru-RU" sz="1200" i="1" dirty="0">
                <a:solidFill>
                  <a:schemeClr val="tx1">
                    <a:lumMod val="50000"/>
                  </a:schemeClr>
                </a:solidFill>
                <a:latin typeface="Arial" panose="020B0604020202020204" pitchFamily="34" charset="0"/>
                <a:cs typeface="Arial" panose="020B0604020202020204" pitchFamily="34" charset="0"/>
              </a:rPr>
              <a:t>соответствии с требованиями подпункта 3.5 пункта 3 </a:t>
            </a:r>
            <a:r>
              <a:rPr lang="ru-RU" sz="1200" i="1" dirty="0" smtClean="0">
                <a:solidFill>
                  <a:schemeClr val="tx1">
                    <a:lumMod val="50000"/>
                  </a:schemeClr>
                </a:solidFill>
                <a:latin typeface="Arial" panose="020B0604020202020204" pitchFamily="34" charset="0"/>
                <a:cs typeface="Arial" panose="020B0604020202020204" pitchFamily="34" charset="0"/>
              </a:rPr>
              <a:t>Указания </a:t>
            </a:r>
            <a:r>
              <a:rPr lang="ru-RU" sz="1200" i="1" dirty="0">
                <a:solidFill>
                  <a:schemeClr val="tx1">
                    <a:lumMod val="50000"/>
                  </a:schemeClr>
                </a:solidFill>
                <a:latin typeface="Arial" panose="020B0604020202020204" pitchFamily="34" charset="0"/>
                <a:cs typeface="Arial" panose="020B0604020202020204" pitchFamily="34" charset="0"/>
              </a:rPr>
              <a:t>Банка России от 01.12.2021 </a:t>
            </a:r>
            <a:r>
              <a:rPr lang="ru-RU" sz="1200" i="1" dirty="0" smtClean="0">
                <a:solidFill>
                  <a:schemeClr val="tx1">
                    <a:lumMod val="50000"/>
                  </a:schemeClr>
                </a:solidFill>
                <a:latin typeface="Arial" panose="020B0604020202020204" pitchFamily="34" charset="0"/>
                <a:cs typeface="Arial" panose="020B0604020202020204" pitchFamily="34" charset="0"/>
              </a:rPr>
              <a:t/>
            </a:r>
            <a:br>
              <a:rPr lang="ru-RU" sz="1200" i="1" dirty="0" smtClean="0">
                <a:solidFill>
                  <a:schemeClr val="tx1">
                    <a:lumMod val="50000"/>
                  </a:schemeClr>
                </a:solidFill>
                <a:latin typeface="Arial" panose="020B0604020202020204" pitchFamily="34" charset="0"/>
                <a:cs typeface="Arial" panose="020B0604020202020204" pitchFamily="34" charset="0"/>
              </a:rPr>
            </a:br>
            <a:r>
              <a:rPr lang="ru-RU" sz="1200" i="1" dirty="0" smtClean="0">
                <a:solidFill>
                  <a:schemeClr val="tx1">
                    <a:lumMod val="50000"/>
                  </a:schemeClr>
                </a:solidFill>
                <a:latin typeface="Arial" panose="020B0604020202020204" pitchFamily="34" charset="0"/>
                <a:cs typeface="Arial" panose="020B0604020202020204" pitchFamily="34" charset="0"/>
              </a:rPr>
              <a:t>№ </a:t>
            </a:r>
            <a:r>
              <a:rPr lang="ru-RU" sz="1200" i="1" dirty="0">
                <a:solidFill>
                  <a:schemeClr val="tx1">
                    <a:lumMod val="50000"/>
                  </a:schemeClr>
                </a:solidFill>
                <a:latin typeface="Arial" panose="020B0604020202020204" pitchFamily="34" charset="0"/>
                <a:cs typeface="Arial" panose="020B0604020202020204" pitchFamily="34" charset="0"/>
              </a:rPr>
              <a:t>6002-У «О порядке ведения Банком России единого реестра ответственных </a:t>
            </a:r>
            <a:r>
              <a:rPr lang="ru-RU" sz="1200" i="1" dirty="0" smtClean="0">
                <a:solidFill>
                  <a:schemeClr val="tx1">
                    <a:lumMod val="50000"/>
                  </a:schemeClr>
                </a:solidFill>
                <a:latin typeface="Arial" panose="020B0604020202020204" pitchFamily="34" charset="0"/>
                <a:cs typeface="Arial" panose="020B0604020202020204" pitchFamily="34" charset="0"/>
              </a:rPr>
              <a:t>актуариев, </a:t>
            </a:r>
          </a:p>
          <a:p>
            <a:pPr defTabSz="457200"/>
            <a:r>
              <a:rPr lang="ru-RU" sz="1200" i="1" dirty="0" smtClean="0">
                <a:solidFill>
                  <a:schemeClr val="tx1">
                    <a:lumMod val="50000"/>
                  </a:schemeClr>
                </a:solidFill>
                <a:latin typeface="Arial" panose="020B0604020202020204" pitchFamily="34" charset="0"/>
                <a:cs typeface="Arial" panose="020B0604020202020204" pitchFamily="34" charset="0"/>
              </a:rPr>
              <a:t>а </a:t>
            </a:r>
            <a:r>
              <a:rPr lang="ru-RU" sz="1200" i="1" dirty="0">
                <a:solidFill>
                  <a:schemeClr val="tx1">
                    <a:lumMod val="50000"/>
                  </a:schemeClr>
                </a:solidFill>
                <a:latin typeface="Arial" panose="020B0604020202020204" pitchFamily="34" charset="0"/>
                <a:cs typeface="Arial" panose="020B0604020202020204" pitchFamily="34" charset="0"/>
              </a:rPr>
              <a:t>также о порядке подтверждения ответственным актуарием своего соответствия требованиям, предъявляемым Федеральным законом от 2 ноября 2013 года № 293-ФЗ </a:t>
            </a:r>
            <a:r>
              <a:rPr lang="ru-RU" sz="1200" i="1" dirty="0" smtClean="0">
                <a:solidFill>
                  <a:schemeClr val="tx1">
                    <a:lumMod val="50000"/>
                  </a:schemeClr>
                </a:solidFill>
                <a:latin typeface="Arial" panose="020B0604020202020204" pitchFamily="34" charset="0"/>
                <a:cs typeface="Arial" panose="020B0604020202020204" pitchFamily="34" charset="0"/>
              </a:rPr>
              <a:t>«</a:t>
            </a:r>
            <a:r>
              <a:rPr lang="ru-RU" sz="1200" i="1" dirty="0">
                <a:solidFill>
                  <a:schemeClr val="tx1">
                    <a:lumMod val="50000"/>
                  </a:schemeClr>
                </a:solidFill>
                <a:latin typeface="Arial" panose="020B0604020202020204" pitchFamily="34" charset="0"/>
                <a:cs typeface="Arial" panose="020B0604020202020204" pitchFamily="34" charset="0"/>
              </a:rPr>
              <a:t>Об актуарной деятельности в Российской Федерации» к ответственным актуариям»</a:t>
            </a:r>
          </a:p>
        </p:txBody>
      </p:sp>
    </p:spTree>
    <p:extLst>
      <p:ext uri="{BB962C8B-B14F-4D97-AF65-F5344CB8AC3E}">
        <p14:creationId xmlns:p14="http://schemas.microsoft.com/office/powerpoint/2010/main" val="594818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3971925" y="1016000"/>
            <a:ext cx="8220076" cy="5842000"/>
          </a:xfrm>
          <a:prstGeom prst="rect">
            <a:avLst/>
          </a:prstGeom>
          <a:solidFill>
            <a:srgbClr val="DB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Заголовок 1">
            <a:extLst>
              <a:ext uri="{FF2B5EF4-FFF2-40B4-BE49-F238E27FC236}">
                <a16:creationId xmlns:a16="http://schemas.microsoft.com/office/drawing/2014/main" id="{67708C79-A4AC-4B5D-92DF-600737E4D11A}"/>
              </a:ext>
            </a:extLst>
          </p:cNvPr>
          <p:cNvSpPr>
            <a:spLocks noGrp="1"/>
          </p:cNvSpPr>
          <p:nvPr>
            <p:ph type="title" idx="4294967295"/>
          </p:nvPr>
        </p:nvSpPr>
        <p:spPr>
          <a:xfrm>
            <a:off x="4124325" y="163830"/>
            <a:ext cx="10515600" cy="923925"/>
          </a:xfrm>
        </p:spPr>
        <p:txBody>
          <a:bodyPr rtlCol="0">
            <a:normAutofit/>
          </a:bodyPr>
          <a:lstStyle/>
          <a:p>
            <a:r>
              <a:rPr lang="ru-RU" dirty="0"/>
              <a:t>НАПРАВЛЕНИЕ ДОКУМЕНТОВ</a:t>
            </a:r>
            <a:endParaRPr lang="ru-RU" sz="2800" b="1" dirty="0">
              <a:solidFill>
                <a:srgbClr val="00BBEE"/>
              </a:solidFill>
              <a:latin typeface="Arial" panose="020B0604020202020204" pitchFamily="34" charset="0"/>
              <a:cs typeface="Arial" panose="020B0604020202020204" pitchFamily="34" charset="0"/>
            </a:endParaRPr>
          </a:p>
        </p:txBody>
      </p:sp>
      <p:sp>
        <p:nvSpPr>
          <p:cNvPr id="20" name="Прямоугольник 19"/>
          <p:cNvSpPr/>
          <p:nvPr/>
        </p:nvSpPr>
        <p:spPr>
          <a:xfrm>
            <a:off x="3862858" y="5421689"/>
            <a:ext cx="8226423" cy="421654"/>
          </a:xfrm>
          <a:prstGeom prst="rect">
            <a:avLst/>
          </a:prstGeom>
        </p:spPr>
        <p:txBody>
          <a:bodyPr wrap="square">
            <a:spAutoFit/>
          </a:bodyPr>
          <a:lstStyle/>
          <a:p>
            <a:pPr marL="457200">
              <a:lnSpc>
                <a:spcPct val="107000"/>
              </a:lnSpc>
              <a:spcAft>
                <a:spcPts val="0"/>
              </a:spcAft>
            </a:pPr>
            <a:r>
              <a:rPr lang="ru-RU" sz="1000" i="1" dirty="0" smtClean="0">
                <a:solidFill>
                  <a:schemeClr val="tx2">
                    <a:lumMod val="50000"/>
                  </a:schemeClr>
                </a:solidFill>
                <a:latin typeface="Arial" panose="020B0604020202020204" pitchFamily="34" charset="0"/>
                <a:cs typeface="Arial" panose="020B0604020202020204" pitchFamily="34" charset="0"/>
              </a:rPr>
              <a:t>* </a:t>
            </a:r>
            <a:r>
              <a:rPr lang="ru-RU" sz="1000" i="1" dirty="0">
                <a:solidFill>
                  <a:schemeClr val="tx2">
                    <a:lumMod val="50000"/>
                  </a:schemeClr>
                </a:solidFill>
                <a:latin typeface="Arial" panose="020B0604020202020204" pitchFamily="34" charset="0"/>
                <a:cs typeface="Arial" panose="020B0604020202020204" pitchFamily="34" charset="0"/>
              </a:rPr>
              <a:t>В случае направления Банком России запроса о представлении документов – со дня получения Банком России всех документов в соответствии с указанным запросом</a:t>
            </a:r>
          </a:p>
        </p:txBody>
      </p:sp>
      <p:grpSp>
        <p:nvGrpSpPr>
          <p:cNvPr id="24" name="Группа 23"/>
          <p:cNvGrpSpPr/>
          <p:nvPr/>
        </p:nvGrpSpPr>
        <p:grpSpPr>
          <a:xfrm>
            <a:off x="504825" y="6026150"/>
            <a:ext cx="552450" cy="552450"/>
            <a:chOff x="504825" y="6026150"/>
            <a:chExt cx="552450" cy="552450"/>
          </a:xfrm>
        </p:grpSpPr>
        <p:sp>
          <p:nvSpPr>
            <p:cNvPr id="41" name="Овал 40"/>
            <p:cNvSpPr/>
            <p:nvPr/>
          </p:nvSpPr>
          <p:spPr>
            <a:xfrm>
              <a:off x="504825" y="6026150"/>
              <a:ext cx="552450" cy="552450"/>
            </a:xfrm>
            <a:prstGeom prst="ellipse">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низ 41"/>
            <p:cNvSpPr/>
            <p:nvPr/>
          </p:nvSpPr>
          <p:spPr>
            <a:xfrm>
              <a:off x="673100" y="6156324"/>
              <a:ext cx="215900" cy="250825"/>
            </a:xfrm>
            <a:prstGeom prst="downArrow">
              <a:avLst/>
            </a:prstGeom>
            <a:noFill/>
            <a:ln w="25400">
              <a:solidFill>
                <a:srgbClr val="00BB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 name="Прямая соединительная линия 42"/>
            <p:cNvCxnSpPr/>
            <p:nvPr/>
          </p:nvCxnSpPr>
          <p:spPr>
            <a:xfrm>
              <a:off x="650875" y="6467475"/>
              <a:ext cx="260350" cy="0"/>
            </a:xfrm>
            <a:prstGeom prst="line">
              <a:avLst/>
            </a:prstGeom>
            <a:ln w="25400">
              <a:solidFill>
                <a:srgbClr val="00BBEE"/>
              </a:solidFill>
            </a:ln>
          </p:spPr>
          <p:style>
            <a:lnRef idx="1">
              <a:schemeClr val="accent1"/>
            </a:lnRef>
            <a:fillRef idx="0">
              <a:schemeClr val="accent1"/>
            </a:fillRef>
            <a:effectRef idx="0">
              <a:schemeClr val="accent1"/>
            </a:effectRef>
            <a:fontRef idx="minor">
              <a:schemeClr val="tx1"/>
            </a:fontRef>
          </p:style>
        </p:cxnSp>
      </p:grpSp>
      <p:grpSp>
        <p:nvGrpSpPr>
          <p:cNvPr id="28" name="Группа 27"/>
          <p:cNvGrpSpPr/>
          <p:nvPr/>
        </p:nvGrpSpPr>
        <p:grpSpPr>
          <a:xfrm>
            <a:off x="301625" y="1362414"/>
            <a:ext cx="3508375" cy="1408078"/>
            <a:chOff x="301625" y="1362414"/>
            <a:chExt cx="3508375" cy="1408078"/>
          </a:xfrm>
        </p:grpSpPr>
        <p:sp>
          <p:nvSpPr>
            <p:cNvPr id="46" name="Прямоугольник 45"/>
            <p:cNvSpPr/>
            <p:nvPr/>
          </p:nvSpPr>
          <p:spPr>
            <a:xfrm>
              <a:off x="433859" y="1362414"/>
              <a:ext cx="3376141" cy="1408078"/>
            </a:xfrm>
            <a:prstGeom prst="rect">
              <a:avLst/>
            </a:prstGeom>
          </p:spPr>
          <p:txBody>
            <a:bodyPr wrap="square">
              <a:spAutoFit/>
            </a:bodyPr>
            <a:lstStyle/>
            <a:p>
              <a:pPr>
                <a:spcAft>
                  <a:spcPts val="1500"/>
                </a:spcAft>
              </a:pPr>
              <a:r>
                <a:rPr lang="ru-RU" sz="1200" dirty="0" smtClean="0">
                  <a:solidFill>
                    <a:srgbClr val="6F7171"/>
                  </a:solidFill>
                  <a:latin typeface="Arial" panose="020B0604020202020204" pitchFamily="34" charset="0"/>
                  <a:cs typeface="Arial" panose="020B0604020202020204" pitchFamily="34" charset="0"/>
                </a:rPr>
                <a:t>Заявление</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dirty="0" smtClean="0">
                  <a:solidFill>
                    <a:srgbClr val="6F7171"/>
                  </a:solidFill>
                  <a:latin typeface="Arial" panose="020B0604020202020204" pitchFamily="34" charset="0"/>
                  <a:cs typeface="Arial" panose="020B0604020202020204" pitchFamily="34" charset="0"/>
                </a:rPr>
                <a:t>Документы</a:t>
              </a:r>
              <a:endParaRPr lang="ru-RU" sz="1200" dirty="0">
                <a:solidFill>
                  <a:srgbClr val="6F7171"/>
                </a:solidFill>
                <a:latin typeface="Arial" panose="020B0604020202020204" pitchFamily="34" charset="0"/>
                <a:cs typeface="Arial" panose="020B0604020202020204" pitchFamily="34" charset="0"/>
              </a:endParaRPr>
            </a:p>
            <a:p>
              <a:pPr>
                <a:spcAft>
                  <a:spcPts val="1500"/>
                </a:spcAft>
              </a:pPr>
              <a:r>
                <a:rPr lang="ru-RU" sz="1200" b="1" dirty="0" smtClean="0">
                  <a:solidFill>
                    <a:srgbClr val="00BBEE"/>
                  </a:solidFill>
                  <a:latin typeface="Arial" panose="020B0604020202020204" pitchFamily="34" charset="0"/>
                  <a:cs typeface="Arial" panose="020B0604020202020204" pitchFamily="34" charset="0"/>
                </a:rPr>
                <a:t>Направление </a:t>
              </a:r>
              <a:r>
                <a:rPr lang="ru-RU" sz="1200" b="1" dirty="0">
                  <a:solidFill>
                    <a:srgbClr val="00BBEE"/>
                  </a:solidFill>
                  <a:latin typeface="Arial" panose="020B0604020202020204" pitchFamily="34" charset="0"/>
                  <a:cs typeface="Arial" panose="020B0604020202020204" pitchFamily="34" charset="0"/>
                </a:rPr>
                <a:t>документов</a:t>
              </a:r>
            </a:p>
            <a:p>
              <a:pPr>
                <a:spcAft>
                  <a:spcPts val="1500"/>
                </a:spcAft>
              </a:pPr>
              <a:r>
                <a:rPr lang="ru-RU" sz="1200" dirty="0" smtClean="0">
                  <a:solidFill>
                    <a:schemeClr val="tx2">
                      <a:lumMod val="50000"/>
                    </a:schemeClr>
                  </a:solidFill>
                  <a:latin typeface="Arial" panose="020B0604020202020204" pitchFamily="34" charset="0"/>
                  <a:cs typeface="Arial" panose="020B0604020202020204" pitchFamily="34" charset="0"/>
                </a:rPr>
                <a:t>Полезные ссылки</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47" name="Овал 46"/>
            <p:cNvSpPr/>
            <p:nvPr/>
          </p:nvSpPr>
          <p:spPr>
            <a:xfrm>
              <a:off x="301625" y="2593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1625" y="2212976"/>
              <a:ext cx="79376" cy="79374"/>
            </a:xfrm>
            <a:prstGeom prst="ellips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01625" y="183197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01625" y="1470026"/>
              <a:ext cx="79376" cy="79374"/>
            </a:xfrm>
            <a:prstGeom prst="ellipse">
              <a:avLst/>
            </a:prstGeom>
            <a:solidFill>
              <a:srgbClr val="B7B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 name="Группа 1"/>
          <p:cNvGrpSpPr/>
          <p:nvPr/>
        </p:nvGrpSpPr>
        <p:grpSpPr>
          <a:xfrm>
            <a:off x="3869206" y="1111684"/>
            <a:ext cx="8220075" cy="4241546"/>
            <a:chOff x="3971925" y="1087755"/>
            <a:chExt cx="8220075" cy="4241546"/>
          </a:xfrm>
        </p:grpSpPr>
        <p:sp>
          <p:nvSpPr>
            <p:cNvPr id="25" name="Прямоугольник 24"/>
            <p:cNvSpPr/>
            <p:nvPr/>
          </p:nvSpPr>
          <p:spPr>
            <a:xfrm>
              <a:off x="3971925" y="1087755"/>
              <a:ext cx="8220075" cy="4241546"/>
            </a:xfrm>
            <a:prstGeom prst="rect">
              <a:avLst/>
            </a:prstGeom>
          </p:spPr>
          <p:txBody>
            <a:bodyPr wrap="square">
              <a:spAutoFit/>
            </a:bodyPr>
            <a:lstStyle/>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Зарегистрируйтесь в </a:t>
              </a:r>
              <a:r>
                <a:rPr lang="ru-RU" sz="1400" dirty="0">
                  <a:solidFill>
                    <a:schemeClr val="bg1"/>
                  </a:solidFill>
                  <a:latin typeface="Arial" panose="020B0604020202020204" pitchFamily="34" charset="0"/>
                  <a:cs typeface="Arial" panose="020B0604020202020204" pitchFamily="34" charset="0"/>
                  <a:hlinkClick r:id="rId4"/>
                </a:rPr>
                <a:t>личном кабинете участника </a:t>
              </a:r>
              <a:r>
                <a:rPr lang="ru-RU" sz="1400" dirty="0" smtClean="0">
                  <a:solidFill>
                    <a:schemeClr val="bg1"/>
                  </a:solidFill>
                  <a:latin typeface="Arial" panose="020B0604020202020204" pitchFamily="34" charset="0"/>
                  <a:cs typeface="Arial" panose="020B0604020202020204" pitchFamily="34" charset="0"/>
                  <a:hlinkClick r:id="rId4"/>
                </a:rPr>
                <a:t>информационного обмена </a:t>
              </a:r>
              <a:r>
                <a:rPr lang="ru-RU" sz="1400" dirty="0">
                  <a:solidFill>
                    <a:schemeClr val="bg1"/>
                  </a:solidFill>
                  <a:latin typeface="Arial" panose="020B0604020202020204" pitchFamily="34" charset="0"/>
                  <a:cs typeface="Arial" panose="020B0604020202020204" pitchFamily="34" charset="0"/>
                </a:rPr>
                <a:t>на сайте Банка </a:t>
              </a:r>
              <a:r>
                <a:rPr lang="ru-RU" sz="1400" dirty="0" smtClean="0">
                  <a:solidFill>
                    <a:schemeClr val="bg1"/>
                  </a:solidFill>
                  <a:latin typeface="Arial" panose="020B0604020202020204" pitchFamily="34" charset="0"/>
                  <a:cs typeface="Arial" panose="020B0604020202020204" pitchFamily="34" charset="0"/>
                </a:rPr>
                <a:t>России</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Откройте и заполните экранную форму </a:t>
              </a:r>
              <a:r>
                <a:rPr lang="ru-RU" sz="1400" b="1" dirty="0">
                  <a:solidFill>
                    <a:schemeClr val="bg1"/>
                  </a:solidFill>
                  <a:latin typeface="Arial" panose="020B0604020202020204" pitchFamily="34" charset="0"/>
                  <a:cs typeface="Arial" panose="020B0604020202020204" pitchFamily="34" charset="0"/>
                </a:rPr>
                <a:t>«4010 Соискатели</a:t>
              </a:r>
              <a:r>
                <a:rPr lang="ru-RU" sz="1400" b="1" dirty="0" smtClean="0">
                  <a:solidFill>
                    <a:schemeClr val="bg1"/>
                  </a:solidFill>
                  <a:latin typeface="Arial" panose="020B0604020202020204" pitchFamily="34" charset="0"/>
                  <a:cs typeface="Arial" panose="020B0604020202020204" pitchFamily="34" charset="0"/>
                </a:rPr>
                <a:t>»</a:t>
              </a:r>
            </a:p>
            <a:p>
              <a:pPr marL="457200">
                <a:lnSpc>
                  <a:spcPct val="107000"/>
                </a:lnSpc>
                <a:spcAft>
                  <a:spcPts val="0"/>
                </a:spcAft>
              </a:pPr>
              <a:endParaRPr lang="ru-RU" sz="1400" b="1" dirty="0">
                <a:solidFill>
                  <a:schemeClr val="bg1"/>
                </a:solidFill>
                <a:latin typeface="Arial" panose="020B0604020202020204" pitchFamily="34" charset="0"/>
                <a:cs typeface="Arial" panose="020B0604020202020204" pitchFamily="34" charset="0"/>
              </a:endParaRPr>
            </a:p>
            <a:p>
              <a:pPr marL="457200" lvl="0">
                <a:lnSpc>
                  <a:spcPct val="107000"/>
                </a:lnSpc>
              </a:pPr>
              <a:r>
                <a:rPr lang="ru-RU" sz="1400" dirty="0">
                  <a:solidFill>
                    <a:prstClr val="black"/>
                  </a:solidFill>
                  <a:latin typeface="Arial" panose="020B0604020202020204" pitchFamily="34" charset="0"/>
                  <a:cs typeface="Arial" panose="020B0604020202020204" pitchFamily="34" charset="0"/>
                </a:rPr>
                <a:t>Прикрепите документы к заполненной экранной форме</a:t>
              </a:r>
            </a:p>
            <a:p>
              <a:pPr marL="457200">
                <a:lnSpc>
                  <a:spcPct val="107000"/>
                </a:lnSpc>
                <a:spcAft>
                  <a:spcPts val="0"/>
                </a:spcAft>
              </a:pPr>
              <a:endParaRPr lang="ru-RU" sz="1400" b="1" dirty="0" smtClean="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Проверьте комплектность по перечню документов, представляемых в Банк России для внесения сведений в единый реестр ответственных </a:t>
              </a:r>
              <a:r>
                <a:rPr lang="ru-RU" sz="1400" dirty="0" smtClean="0">
                  <a:solidFill>
                    <a:schemeClr val="bg1"/>
                  </a:solidFill>
                  <a:latin typeface="Arial" panose="020B0604020202020204" pitchFamily="34" charset="0"/>
                  <a:cs typeface="Arial" panose="020B0604020202020204" pitchFamily="34" charset="0"/>
                </a:rPr>
                <a:t>актуариев</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Документы должны быть направлены в виде файлов с расширением </a:t>
              </a:r>
              <a:r>
                <a:rPr lang="ru-RU" sz="1400" b="1" dirty="0">
                  <a:solidFill>
                    <a:schemeClr val="bg1"/>
                  </a:solidFill>
                  <a:latin typeface="Arial" panose="020B0604020202020204" pitchFamily="34" charset="0"/>
                  <a:cs typeface="Arial" panose="020B0604020202020204" pitchFamily="34" charset="0"/>
                </a:rPr>
                <a:t>*.</a:t>
              </a:r>
              <a:r>
                <a:rPr lang="ru-RU" sz="1400" b="1" dirty="0" err="1">
                  <a:solidFill>
                    <a:schemeClr val="bg1"/>
                  </a:solidFill>
                  <a:latin typeface="Arial" panose="020B0604020202020204" pitchFamily="34" charset="0"/>
                  <a:cs typeface="Arial" panose="020B0604020202020204" pitchFamily="34" charset="0"/>
                </a:rPr>
                <a:t>pdf</a:t>
              </a:r>
              <a:r>
                <a:rPr lang="ru-RU" sz="1400" dirty="0">
                  <a:solidFill>
                    <a:schemeClr val="bg1"/>
                  </a:solidFill>
                  <a:latin typeface="Arial" panose="020B0604020202020204" pitchFamily="34" charset="0"/>
                  <a:cs typeface="Arial" panose="020B0604020202020204" pitchFamily="34" charset="0"/>
                </a:rPr>
                <a:t>, содержащих электронные копии указанных </a:t>
              </a:r>
              <a:r>
                <a:rPr lang="ru-RU" sz="1400" dirty="0" smtClean="0">
                  <a:solidFill>
                    <a:schemeClr val="bg1"/>
                  </a:solidFill>
                  <a:latin typeface="Arial" panose="020B0604020202020204" pitchFamily="34" charset="0"/>
                  <a:cs typeface="Arial" panose="020B0604020202020204" pitchFamily="34" charset="0"/>
                </a:rPr>
                <a:t>документов</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Отправьте документы в Банк </a:t>
              </a:r>
              <a:r>
                <a:rPr lang="ru-RU" sz="1400" dirty="0" smtClean="0">
                  <a:solidFill>
                    <a:schemeClr val="bg1"/>
                  </a:solidFill>
                  <a:latin typeface="Arial" panose="020B0604020202020204" pitchFamily="34" charset="0"/>
                  <a:cs typeface="Arial" panose="020B0604020202020204" pitchFamily="34" charset="0"/>
                </a:rPr>
                <a:t>России</a:t>
              </a:r>
            </a:p>
            <a:p>
              <a:pPr marL="457200">
                <a:lnSpc>
                  <a:spcPct val="107000"/>
                </a:lnSpc>
                <a:spcAft>
                  <a:spcPts val="0"/>
                </a:spcAft>
              </a:pPr>
              <a:endParaRPr lang="ru-RU" sz="1400" dirty="0">
                <a:solidFill>
                  <a:schemeClr val="bg1"/>
                </a:solidFill>
                <a:latin typeface="Arial" panose="020B0604020202020204" pitchFamily="34" charset="0"/>
                <a:cs typeface="Arial" panose="020B0604020202020204" pitchFamily="34" charset="0"/>
              </a:endParaRPr>
            </a:p>
            <a:p>
              <a:pPr marL="457200">
                <a:lnSpc>
                  <a:spcPct val="107000"/>
                </a:lnSpc>
                <a:spcAft>
                  <a:spcPts val="0"/>
                </a:spcAft>
              </a:pPr>
              <a:r>
                <a:rPr lang="ru-RU" sz="1400" dirty="0">
                  <a:solidFill>
                    <a:schemeClr val="bg1"/>
                  </a:solidFill>
                  <a:latin typeface="Arial" panose="020B0604020202020204" pitchFamily="34" charset="0"/>
                  <a:cs typeface="Arial" panose="020B0604020202020204" pitchFamily="34" charset="0"/>
                </a:rPr>
                <a:t>Решение о внесении (об отказе во внесении) сведений в единый реестр ответственных актуариев принимается Банком России в срок, не превышающий </a:t>
              </a:r>
              <a:r>
                <a:rPr lang="ru-RU" sz="1400" b="1" dirty="0">
                  <a:solidFill>
                    <a:schemeClr val="bg1"/>
                  </a:solidFill>
                  <a:latin typeface="Arial" panose="020B0604020202020204" pitchFamily="34" charset="0"/>
                  <a:cs typeface="Arial" panose="020B0604020202020204" pitchFamily="34" charset="0"/>
                </a:rPr>
                <a:t>30 рабочих дней </a:t>
              </a:r>
              <a:r>
                <a:rPr lang="ru-RU" sz="1400" dirty="0">
                  <a:solidFill>
                    <a:schemeClr val="bg1"/>
                  </a:solidFill>
                  <a:latin typeface="Arial" panose="020B0604020202020204" pitchFamily="34" charset="0"/>
                  <a:cs typeface="Arial" panose="020B0604020202020204" pitchFamily="34" charset="0"/>
                </a:rPr>
                <a:t>со дня представления заявителем в Банк России документов</a:t>
              </a:r>
              <a:r>
                <a:rPr lang="ru-RU" sz="1400" dirty="0" smtClean="0">
                  <a:solidFill>
                    <a:schemeClr val="bg1"/>
                  </a:solidFill>
                  <a:latin typeface="Arial" panose="020B0604020202020204" pitchFamily="34" charset="0"/>
                  <a:cs typeface="Arial" panose="020B0604020202020204" pitchFamily="34" charset="0"/>
                </a:rPr>
                <a:t>*</a:t>
              </a:r>
              <a:endParaRPr lang="ru-RU" sz="1400" dirty="0">
                <a:solidFill>
                  <a:schemeClr val="bg1"/>
                </a:solidFill>
                <a:latin typeface="Arial" panose="020B0604020202020204" pitchFamily="34" charset="0"/>
                <a:cs typeface="Arial" panose="020B0604020202020204" pitchFamily="34" charset="0"/>
              </a:endParaRPr>
            </a:p>
          </p:txBody>
        </p:sp>
        <p:sp>
          <p:nvSpPr>
            <p:cNvPr id="32" name="Равнобедренный треугольник 31"/>
            <p:cNvSpPr/>
            <p:nvPr/>
          </p:nvSpPr>
          <p:spPr>
            <a:xfrm rot="5400000">
              <a:off x="4202020" y="1154634"/>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6" name="Равнобедренный треугольник 35"/>
            <p:cNvSpPr/>
            <p:nvPr/>
          </p:nvSpPr>
          <p:spPr>
            <a:xfrm rot="5400000">
              <a:off x="4202020" y="1830388"/>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8" name="Равнобедренный треугольник 37"/>
            <p:cNvSpPr/>
            <p:nvPr/>
          </p:nvSpPr>
          <p:spPr>
            <a:xfrm rot="5400000">
              <a:off x="4202021" y="2292555"/>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22" name="Равнобедренный треугольник 21"/>
            <p:cNvSpPr/>
            <p:nvPr/>
          </p:nvSpPr>
          <p:spPr>
            <a:xfrm rot="5400000">
              <a:off x="4202022" y="2748332"/>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27" name="Равнобедренный треугольник 26"/>
            <p:cNvSpPr/>
            <p:nvPr/>
          </p:nvSpPr>
          <p:spPr>
            <a:xfrm rot="5400000">
              <a:off x="4206737" y="4127608"/>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5" name="Равнобедренный треугольник 34"/>
            <p:cNvSpPr/>
            <p:nvPr/>
          </p:nvSpPr>
          <p:spPr>
            <a:xfrm rot="5400000">
              <a:off x="4206738" y="3443724"/>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sp>
          <p:nvSpPr>
            <p:cNvPr id="33" name="Равнобедренный треугольник 32"/>
            <p:cNvSpPr/>
            <p:nvPr/>
          </p:nvSpPr>
          <p:spPr>
            <a:xfrm rot="5400000">
              <a:off x="4206736" y="4577199"/>
              <a:ext cx="209550" cy="161925"/>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BBEE"/>
                </a:solidFill>
              </a:endParaRPr>
            </a:p>
          </p:txBody>
        </p:sp>
      </p:grpSp>
      <p:graphicFrame>
        <p:nvGraphicFramePr>
          <p:cNvPr id="4" name="Объект 3">
            <a:hlinkClick r:id="" action="ppaction://ole?verb=1"/>
          </p:cNvPr>
          <p:cNvGraphicFramePr>
            <a:graphicFrameLocks noChangeAspect="1"/>
          </p:cNvGraphicFramePr>
          <p:nvPr>
            <p:extLst>
              <p:ext uri="{D42A27DB-BD31-4B8C-83A1-F6EECF244321}">
                <p14:modId xmlns:p14="http://schemas.microsoft.com/office/powerpoint/2010/main" val="4122044809"/>
              </p:ext>
            </p:extLst>
          </p:nvPr>
        </p:nvGraphicFramePr>
        <p:xfrm>
          <a:off x="1203325" y="6021386"/>
          <a:ext cx="914400" cy="771525"/>
        </p:xfrm>
        <a:graphic>
          <a:graphicData uri="http://schemas.openxmlformats.org/presentationml/2006/ole">
            <mc:AlternateContent xmlns:mc="http://schemas.openxmlformats.org/markup-compatibility/2006">
              <mc:Choice xmlns:v="urn:schemas-microsoft-com:vml" Requires="v">
                <p:oleObj spid="_x0000_s19544" name="Документ" showAsIcon="1" r:id="rId5" imgW="914400" imgH="771480" progId="Word.Document.12">
                  <p:embed/>
                </p:oleObj>
              </mc:Choice>
              <mc:Fallback>
                <p:oleObj name="Документ" showAsIcon="1" r:id="rId5" imgW="914400" imgH="771480" progId="Word.Document.12">
                  <p:embed/>
                  <p:pic>
                    <p:nvPicPr>
                      <p:cNvPr id="0" name=""/>
                      <p:cNvPicPr/>
                      <p:nvPr/>
                    </p:nvPicPr>
                    <p:blipFill>
                      <a:blip r:embed="rId6"/>
                      <a:stretch>
                        <a:fillRect/>
                      </a:stretch>
                    </p:blipFill>
                    <p:spPr>
                      <a:xfrm>
                        <a:off x="1203325" y="602138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4838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Прямоугольник 17"/>
          <p:cNvSpPr/>
          <p:nvPr/>
        </p:nvSpPr>
        <p:spPr>
          <a:xfrm>
            <a:off x="1" y="0"/>
            <a:ext cx="12192000" cy="3392488"/>
          </a:xfrm>
          <a:prstGeom prst="rect">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0" y="0"/>
            <a:ext cx="12192000" cy="3394666"/>
            <a:chOff x="12872720" y="2937872"/>
            <a:chExt cx="12192000" cy="3394666"/>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11794" b="22648"/>
            <a:stretch/>
          </p:blipFill>
          <p:spPr>
            <a:xfrm>
              <a:off x="12877800" y="2941637"/>
              <a:ext cx="12184380" cy="3390901"/>
            </a:xfrm>
            <a:prstGeom prst="rect">
              <a:avLst/>
            </a:prstGeom>
          </p:spPr>
        </p:pic>
        <p:sp>
          <p:nvSpPr>
            <p:cNvPr id="21" name="Прямоугольник 20"/>
            <p:cNvSpPr/>
            <p:nvPr/>
          </p:nvSpPr>
          <p:spPr>
            <a:xfrm>
              <a:off x="12872720" y="2937872"/>
              <a:ext cx="12192000" cy="3392488"/>
            </a:xfrm>
            <a:prstGeom prst="rect">
              <a:avLst/>
            </a:prstGeom>
            <a:solidFill>
              <a:srgbClr val="00BBE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0" name="Заголовок 1">
            <a:extLst>
              <a:ext uri="{FF2B5EF4-FFF2-40B4-BE49-F238E27FC236}">
                <a16:creationId xmlns:a16="http://schemas.microsoft.com/office/drawing/2014/main" id="{67708C79-A4AC-4B5D-92DF-600737E4D11A}"/>
              </a:ext>
            </a:extLst>
          </p:cNvPr>
          <p:cNvSpPr txBox="1">
            <a:spLocks/>
          </p:cNvSpPr>
          <p:nvPr/>
        </p:nvSpPr>
        <p:spPr>
          <a:xfrm>
            <a:off x="1416050" y="-66675"/>
            <a:ext cx="10515600" cy="924808"/>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lang="en-US" sz="2800" kern="1200" cap="all" baseline="0" dirty="0">
                <a:solidFill>
                  <a:schemeClr val="accent1"/>
                </a:solidFill>
                <a:latin typeface="+mj-lt"/>
                <a:ea typeface="+mj-ea"/>
                <a:cs typeface="+mj-cs"/>
              </a:defRPr>
            </a:lvl1pPr>
          </a:lstStyle>
          <a:p>
            <a:r>
              <a:rPr lang="ru-RU" b="1" dirty="0">
                <a:solidFill>
                  <a:schemeClr val="tx1"/>
                </a:solidFill>
                <a:latin typeface="Arial" panose="020B0604020202020204" pitchFamily="34" charset="0"/>
                <a:cs typeface="Arial" panose="020B0604020202020204" pitchFamily="34" charset="0"/>
              </a:rPr>
              <a:t>Полезные ссылки</a:t>
            </a:r>
          </a:p>
        </p:txBody>
      </p:sp>
      <p:sp>
        <p:nvSpPr>
          <p:cNvPr id="11" name="Прямоугольник 10"/>
          <p:cNvSpPr/>
          <p:nvPr/>
        </p:nvSpPr>
        <p:spPr>
          <a:xfrm>
            <a:off x="2929839" y="3845673"/>
            <a:ext cx="2976948" cy="954107"/>
          </a:xfrm>
          <a:prstGeom prst="rect">
            <a:avLst/>
          </a:prstGeom>
        </p:spPr>
        <p:txBody>
          <a:bodyPr wrap="square">
            <a:spAutoFit/>
          </a:bodyPr>
          <a:lstStyle/>
          <a:p>
            <a:r>
              <a:rPr lang="ru-RU" sz="1400" dirty="0" smtClean="0">
                <a:solidFill>
                  <a:prstClr val="black">
                    <a:lumMod val="50000"/>
                  </a:prstClr>
                </a:solidFill>
                <a:latin typeface="Arial"/>
              </a:rPr>
              <a:t>Личный кабинет участника информационного обмена </a:t>
            </a:r>
          </a:p>
          <a:p>
            <a:r>
              <a:rPr lang="ru-RU" sz="1400" dirty="0" smtClean="0">
                <a:solidFill>
                  <a:prstClr val="black">
                    <a:lumMod val="50000"/>
                  </a:prstClr>
                </a:solidFill>
                <a:latin typeface="Arial"/>
              </a:rPr>
              <a:t>для подачи в Банк России комплекта документов</a:t>
            </a:r>
            <a:endParaRPr lang="ru-RU" sz="1400" dirty="0">
              <a:solidFill>
                <a:prstClr val="black">
                  <a:lumMod val="50000"/>
                </a:prstClr>
              </a:solidFill>
              <a:latin typeface="Arial"/>
            </a:endParaRPr>
          </a:p>
        </p:txBody>
      </p:sp>
      <p:sp>
        <p:nvSpPr>
          <p:cNvPr id="12" name="Прямоугольник 11"/>
          <p:cNvSpPr/>
          <p:nvPr/>
        </p:nvSpPr>
        <p:spPr>
          <a:xfrm>
            <a:off x="5409264" y="5711166"/>
            <a:ext cx="3004486" cy="307777"/>
          </a:xfrm>
          <a:prstGeom prst="rect">
            <a:avLst/>
          </a:prstGeom>
        </p:spPr>
        <p:txBody>
          <a:bodyPr wrap="square">
            <a:spAutoFit/>
          </a:bodyPr>
          <a:lstStyle/>
          <a:p>
            <a:r>
              <a:rPr lang="ru-RU" sz="1400" dirty="0" smtClean="0">
                <a:solidFill>
                  <a:prstClr val="black">
                    <a:lumMod val="50000"/>
                  </a:prstClr>
                </a:solidFill>
                <a:latin typeface="Arial"/>
              </a:rPr>
              <a:t>Реестры и перечни Банка России</a:t>
            </a:r>
            <a:endParaRPr lang="ru-RU" sz="1400" dirty="0">
              <a:solidFill>
                <a:prstClr val="black">
                  <a:lumMod val="50000"/>
                </a:prstClr>
              </a:solidFill>
              <a:latin typeface="Arial"/>
            </a:endParaRPr>
          </a:p>
        </p:txBody>
      </p:sp>
      <p:pic>
        <p:nvPicPr>
          <p:cNvPr id="13" name="Рисунок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98229" y="5319395"/>
            <a:ext cx="1091320" cy="1091320"/>
          </a:xfrm>
          <a:prstGeom prst="rect">
            <a:avLst/>
          </a:prstGeom>
        </p:spPr>
      </p:pic>
      <p:pic>
        <p:nvPicPr>
          <p:cNvPr id="17" name="Рисунок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58665" y="3788534"/>
            <a:ext cx="1068387" cy="1068387"/>
          </a:xfrm>
          <a:prstGeom prst="rect">
            <a:avLst/>
          </a:prstGeom>
        </p:spPr>
      </p:pic>
      <p:sp>
        <p:nvSpPr>
          <p:cNvPr id="16" name="Прямоугольник 15"/>
          <p:cNvSpPr/>
          <p:nvPr/>
        </p:nvSpPr>
        <p:spPr>
          <a:xfrm>
            <a:off x="7453964" y="4061116"/>
            <a:ext cx="2637055" cy="738664"/>
          </a:xfrm>
          <a:prstGeom prst="rect">
            <a:avLst/>
          </a:prstGeom>
        </p:spPr>
        <p:txBody>
          <a:bodyPr wrap="square">
            <a:spAutoFit/>
          </a:bodyPr>
          <a:lstStyle/>
          <a:p>
            <a:r>
              <a:rPr lang="ru-RU" sz="1400" dirty="0" smtClean="0">
                <a:solidFill>
                  <a:prstClr val="black">
                    <a:lumMod val="50000"/>
                  </a:prstClr>
                </a:solidFill>
                <a:latin typeface="Arial"/>
              </a:rPr>
              <a:t>Навигатор по процедуре допуска ответственных </a:t>
            </a:r>
            <a:r>
              <a:rPr lang="ru-RU" sz="1400" dirty="0">
                <a:solidFill>
                  <a:prstClr val="black">
                    <a:lumMod val="50000"/>
                  </a:prstClr>
                </a:solidFill>
                <a:latin typeface="Arial"/>
              </a:rPr>
              <a:t>актуариев</a:t>
            </a:r>
          </a:p>
        </p:txBody>
      </p:sp>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5577" y="3845673"/>
            <a:ext cx="1068387" cy="1068387"/>
          </a:xfrm>
          <a:prstGeom prst="rect">
            <a:avLst/>
          </a:prstGeom>
        </p:spPr>
      </p:pic>
    </p:spTree>
    <p:extLst>
      <p:ext uri="{BB962C8B-B14F-4D97-AF65-F5344CB8AC3E}">
        <p14:creationId xmlns:p14="http://schemas.microsoft.com/office/powerpoint/2010/main" val="295858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3">
      <a:dk1>
        <a:sysClr val="windowText" lastClr="000000"/>
      </a:dk1>
      <a:lt1>
        <a:sysClr val="window" lastClr="FFFFFF"/>
      </a:lt1>
      <a:dk2>
        <a:srgbClr val="44546A"/>
      </a:dk2>
      <a:lt2>
        <a:srgbClr val="E7E6E6"/>
      </a:lt2>
      <a:accent1>
        <a:srgbClr val="A4C8E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6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 id="{4F206296-6CCA-437B-ABEB-95E882651B70}" vid="{35168526-4CBB-4325-9C81-5B5C83385FF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2B6A28-7094-4F7C-9CE6-FEFFCFA7E1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126E60-8824-40C8-9624-5890E719C527}">
  <ds:schemaRefs>
    <ds:schemaRef ds:uri="http://purl.org/dc/dcmitype/"/>
    <ds:schemaRef ds:uri="230e9df3-be65-4c73-a93b-d1236ebd677e"/>
    <ds:schemaRef ds:uri="71af3243-3dd4-4a8d-8c0d-dd76da1f02a5"/>
    <ds:schemaRef ds:uri="http://purl.org/dc/elements/1.1/"/>
    <ds:schemaRef ds:uri="http://schemas.microsoft.com/office/2006/documentManagement/types"/>
    <ds:schemaRef ds:uri="16c05727-aa75-4e4a-9b5f-8a80a1165891"/>
    <ds:schemaRef ds:uri="http://www.w3.org/XML/1998/namespace"/>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817B950-985C-4D79-B0A3-FA5D2FD7806B}">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927</Words>
  <Application>Microsoft Office PowerPoint</Application>
  <PresentationFormat>Широкоэкранный</PresentationFormat>
  <Paragraphs>84</Paragraphs>
  <Slides>8</Slides>
  <Notes>7</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8</vt:i4>
      </vt:variant>
    </vt:vector>
  </HeadingPairs>
  <TitlesOfParts>
    <vt:vector size="13" baseType="lpstr">
      <vt:lpstr>Arial</vt:lpstr>
      <vt:lpstr>Calibri</vt:lpstr>
      <vt:lpstr>Source Sans Pro</vt:lpstr>
      <vt:lpstr>Тема Office</vt:lpstr>
      <vt:lpstr>Документ Microsoft Word</vt:lpstr>
      <vt:lpstr>ВНЕСЕНИЕ СВЕДЕНИЙ В ЕДИНЫЙ РЕЕСТР ОТВЕТСТВЕННЫХ АКТУАРИЕВ</vt:lpstr>
      <vt:lpstr>Цель</vt:lpstr>
      <vt:lpstr>ПОДГОТОВКА ЗАЯВЛЕНИЯ</vt:lpstr>
      <vt:lpstr>ПОДГОТОВКА КОМПЛЕКТА ДОКУМЕНТОВ</vt:lpstr>
      <vt:lpstr>ПОДГОТОВКА КОМПЛЕКТА ДОКУМЕНТОВ</vt:lpstr>
      <vt:lpstr>ПОДГОТОВКА КОМПЛЕКТА ДОКУМЕНТОВ</vt:lpstr>
      <vt:lpstr>НАПРАВЛЕНИЕ ДОКУМЕНТОВ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2021-07-29T04:12:45Z</dcterms:created>
  <dcterms:modified xsi:type="dcterms:W3CDTF">2026-05-13T06:37:08Z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